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</p:sldMasterIdLst>
  <p:notesMasterIdLst>
    <p:notesMasterId r:id="rId26"/>
  </p:notesMasterIdLst>
  <p:sldIdLst>
    <p:sldId id="257" r:id="rId4"/>
    <p:sldId id="263" r:id="rId5"/>
    <p:sldId id="264" r:id="rId6"/>
    <p:sldId id="260" r:id="rId7"/>
    <p:sldId id="265" r:id="rId8"/>
    <p:sldId id="261" r:id="rId9"/>
    <p:sldId id="269" r:id="rId10"/>
    <p:sldId id="262" r:id="rId11"/>
    <p:sldId id="267" r:id="rId12"/>
    <p:sldId id="284" r:id="rId13"/>
    <p:sldId id="285" r:id="rId14"/>
    <p:sldId id="286" r:id="rId15"/>
    <p:sldId id="287" r:id="rId16"/>
    <p:sldId id="282" r:id="rId17"/>
    <p:sldId id="288" r:id="rId18"/>
    <p:sldId id="289" r:id="rId19"/>
    <p:sldId id="290" r:id="rId20"/>
    <p:sldId id="259" r:id="rId21"/>
    <p:sldId id="271" r:id="rId22"/>
    <p:sldId id="291" r:id="rId23"/>
    <p:sldId id="272" r:id="rId24"/>
    <p:sldId id="258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220" autoAdjust="0"/>
  </p:normalViewPr>
  <p:slideViewPr>
    <p:cSldViewPr snapToGrid="0">
      <p:cViewPr varScale="1">
        <p:scale>
          <a:sx n="72" d="100"/>
          <a:sy n="72" d="100"/>
        </p:scale>
        <p:origin x="20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A03F2-FAD7-4118-9B51-438043ECE9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44CA2A-A1C5-4FD5-A29C-1F832350478D}">
      <dgm:prSet phldrT="[Text]"/>
      <dgm:spPr>
        <a:noFill/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en-US"/>
            <a:t>Intellectually Active Learning</a:t>
          </a:r>
        </a:p>
      </dgm:t>
    </dgm:pt>
    <dgm:pt modelId="{DDE23A7F-D3DC-4B78-90A3-D3CA9E366760}" type="par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FB95990D-E5CB-42EF-8D98-4459425FFBC8}" type="sib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0B1DC4F8-1E93-4CD5-A96A-645ED4CC744D}">
      <dgm:prSet phldrT="[Text]"/>
      <dgm:spPr>
        <a:noFill/>
        <a:ln w="3175"/>
      </dgm:spPr>
      <dgm:t>
        <a:bodyPr/>
        <a:lstStyle/>
        <a:p>
          <a:pPr algn="ctr"/>
          <a:r>
            <a:rPr lang="en-US"/>
            <a:t>Physically Active Learning</a:t>
          </a:r>
        </a:p>
      </dgm:t>
    </dgm:pt>
    <dgm:pt modelId="{7BFAF42A-EA85-4AD2-B4E9-D4CEB96F521B}" type="par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4FBC5BFD-FAA4-46A1-B2B2-3B2614CE7036}" type="sib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289811A0-BD03-4820-B579-EE4DDCAEEE15}">
      <dgm:prSet phldrT="[Text]"/>
      <dgm:spPr>
        <a:noFill/>
        <a:ln w="3175"/>
      </dgm:spPr>
      <dgm:t>
        <a:bodyPr/>
        <a:lstStyle/>
        <a:p>
          <a:pPr algn="ctr"/>
          <a:r>
            <a:rPr lang="en-US"/>
            <a:t>Socially Active Learning</a:t>
          </a:r>
        </a:p>
      </dgm:t>
    </dgm:pt>
    <dgm:pt modelId="{46814A3F-B791-4511-8ACD-F98F3518C96B}" type="par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5E0F9DB0-F4E8-473F-A7BD-AAABF4A586F7}" type="sib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173CC210-2F51-42F5-8A64-9579C2D288AB}" type="pres">
      <dgm:prSet presAssocID="{823A03F2-FAD7-4118-9B51-438043ECE931}" presName="compositeShape" presStyleCnt="0">
        <dgm:presLayoutVars>
          <dgm:chMax val="7"/>
          <dgm:dir/>
          <dgm:resizeHandles val="exact"/>
        </dgm:presLayoutVars>
      </dgm:prSet>
      <dgm:spPr/>
    </dgm:pt>
    <dgm:pt modelId="{952D9F14-4E37-4A06-88DB-C0464972B6FA}" type="pres">
      <dgm:prSet presAssocID="{2644CA2A-A1C5-4FD5-A29C-1F832350478D}" presName="circ1" presStyleLbl="vennNode1" presStyleIdx="0" presStyleCnt="3"/>
      <dgm:spPr/>
    </dgm:pt>
    <dgm:pt modelId="{1FCA89FB-BCAB-41E8-97C6-AC3831D1BA95}" type="pres">
      <dgm:prSet presAssocID="{2644CA2A-A1C5-4FD5-A29C-1F83235047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CA5D17-82FA-462D-9A36-10E2D28CAF22}" type="pres">
      <dgm:prSet presAssocID="{0B1DC4F8-1E93-4CD5-A96A-645ED4CC744D}" presName="circ2" presStyleLbl="vennNode1" presStyleIdx="1" presStyleCnt="3"/>
      <dgm:spPr/>
    </dgm:pt>
    <dgm:pt modelId="{7E0C902B-7134-4290-8DC4-467C1C0F768B}" type="pres">
      <dgm:prSet presAssocID="{0B1DC4F8-1E93-4CD5-A96A-645ED4CC74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18F14-9A11-4C26-866D-C3A6522BB540}" type="pres">
      <dgm:prSet presAssocID="{289811A0-BD03-4820-B579-EE4DDCAEEE15}" presName="circ3" presStyleLbl="vennNode1" presStyleIdx="2" presStyleCnt="3"/>
      <dgm:spPr/>
    </dgm:pt>
    <dgm:pt modelId="{C8379804-BB41-4E1D-8888-37BE1B5B93F0}" type="pres">
      <dgm:prSet presAssocID="{289811A0-BD03-4820-B579-EE4DDCAEEE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50D7A3C-5C77-4816-A851-C330B9D65BE9}" type="presOf" srcId="{2644CA2A-A1C5-4FD5-A29C-1F832350478D}" destId="{952D9F14-4E37-4A06-88DB-C0464972B6FA}" srcOrd="0" destOrd="0" presId="urn:microsoft.com/office/officeart/2005/8/layout/venn1"/>
    <dgm:cxn modelId="{23F8B965-5ECB-4D51-AD5F-9606FB1419F8}" srcId="{823A03F2-FAD7-4118-9B51-438043ECE931}" destId="{0B1DC4F8-1E93-4CD5-A96A-645ED4CC744D}" srcOrd="1" destOrd="0" parTransId="{7BFAF42A-EA85-4AD2-B4E9-D4CEB96F521B}" sibTransId="{4FBC5BFD-FAA4-46A1-B2B2-3B2614CE7036}"/>
    <dgm:cxn modelId="{66EC494B-22D8-43B9-8154-91DC29A994C1}" srcId="{823A03F2-FAD7-4118-9B51-438043ECE931}" destId="{289811A0-BD03-4820-B579-EE4DDCAEEE15}" srcOrd="2" destOrd="0" parTransId="{46814A3F-B791-4511-8ACD-F98F3518C96B}" sibTransId="{5E0F9DB0-F4E8-473F-A7BD-AAABF4A586F7}"/>
    <dgm:cxn modelId="{FA502A6E-549E-4526-BFFF-A1858430E745}" type="presOf" srcId="{823A03F2-FAD7-4118-9B51-438043ECE931}" destId="{173CC210-2F51-42F5-8A64-9579C2D288AB}" srcOrd="0" destOrd="0" presId="urn:microsoft.com/office/officeart/2005/8/layout/venn1"/>
    <dgm:cxn modelId="{099A4777-2415-4C77-8D69-317DAC20DF8E}" type="presOf" srcId="{0B1DC4F8-1E93-4CD5-A96A-645ED4CC744D}" destId="{7E0C902B-7134-4290-8DC4-467C1C0F768B}" srcOrd="1" destOrd="0" presId="urn:microsoft.com/office/officeart/2005/8/layout/venn1"/>
    <dgm:cxn modelId="{7FE81881-79EE-4B67-A296-6762CCB1A126}" srcId="{823A03F2-FAD7-4118-9B51-438043ECE931}" destId="{2644CA2A-A1C5-4FD5-A29C-1F832350478D}" srcOrd="0" destOrd="0" parTransId="{DDE23A7F-D3DC-4B78-90A3-D3CA9E366760}" sibTransId="{FB95990D-E5CB-42EF-8D98-4459425FFBC8}"/>
    <dgm:cxn modelId="{12CB0AB5-CD1A-425B-8101-FC0014371769}" type="presOf" srcId="{2644CA2A-A1C5-4FD5-A29C-1F832350478D}" destId="{1FCA89FB-BCAB-41E8-97C6-AC3831D1BA95}" srcOrd="1" destOrd="0" presId="urn:microsoft.com/office/officeart/2005/8/layout/venn1"/>
    <dgm:cxn modelId="{EED7B4DD-F465-48E0-B22F-D46518422176}" type="presOf" srcId="{0B1DC4F8-1E93-4CD5-A96A-645ED4CC744D}" destId="{71CA5D17-82FA-462D-9A36-10E2D28CAF22}" srcOrd="0" destOrd="0" presId="urn:microsoft.com/office/officeart/2005/8/layout/venn1"/>
    <dgm:cxn modelId="{4B994CE6-5A8A-4209-96E3-CB0BC28AF141}" type="presOf" srcId="{289811A0-BD03-4820-B579-EE4DDCAEEE15}" destId="{C8379804-BB41-4E1D-8888-37BE1B5B93F0}" srcOrd="1" destOrd="0" presId="urn:microsoft.com/office/officeart/2005/8/layout/venn1"/>
    <dgm:cxn modelId="{4331A1F0-FDCC-4E2C-9264-286E08AA0592}" type="presOf" srcId="{289811A0-BD03-4820-B579-EE4DDCAEEE15}" destId="{16618F14-9A11-4C26-866D-C3A6522BB540}" srcOrd="0" destOrd="0" presId="urn:microsoft.com/office/officeart/2005/8/layout/venn1"/>
    <dgm:cxn modelId="{B0F7991F-6998-404A-B92B-54C7D978F324}" type="presParOf" srcId="{173CC210-2F51-42F5-8A64-9579C2D288AB}" destId="{952D9F14-4E37-4A06-88DB-C0464972B6FA}" srcOrd="0" destOrd="0" presId="urn:microsoft.com/office/officeart/2005/8/layout/venn1"/>
    <dgm:cxn modelId="{7B617592-1127-4A42-AB50-B70FB1C20D2A}" type="presParOf" srcId="{173CC210-2F51-42F5-8A64-9579C2D288AB}" destId="{1FCA89FB-BCAB-41E8-97C6-AC3831D1BA95}" srcOrd="1" destOrd="0" presId="urn:microsoft.com/office/officeart/2005/8/layout/venn1"/>
    <dgm:cxn modelId="{A6EFD3C9-DCD2-457F-B865-FCF6F1BDB9C1}" type="presParOf" srcId="{173CC210-2F51-42F5-8A64-9579C2D288AB}" destId="{71CA5D17-82FA-462D-9A36-10E2D28CAF22}" srcOrd="2" destOrd="0" presId="urn:microsoft.com/office/officeart/2005/8/layout/venn1"/>
    <dgm:cxn modelId="{B9A1196A-B03B-4BD7-8995-5528580294B4}" type="presParOf" srcId="{173CC210-2F51-42F5-8A64-9579C2D288AB}" destId="{7E0C902B-7134-4290-8DC4-467C1C0F768B}" srcOrd="3" destOrd="0" presId="urn:microsoft.com/office/officeart/2005/8/layout/venn1"/>
    <dgm:cxn modelId="{706150BA-50E5-4C25-85E5-8D292DE53F76}" type="presParOf" srcId="{173CC210-2F51-42F5-8A64-9579C2D288AB}" destId="{16618F14-9A11-4C26-866D-C3A6522BB540}" srcOrd="4" destOrd="0" presId="urn:microsoft.com/office/officeart/2005/8/layout/venn1"/>
    <dgm:cxn modelId="{614A511E-C896-454F-B1BD-F98B30740927}" type="presParOf" srcId="{173CC210-2F51-42F5-8A64-9579C2D288AB}" destId="{C8379804-BB41-4E1D-8888-37BE1B5B93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A03F2-FAD7-4118-9B51-438043ECE9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44CA2A-A1C5-4FD5-A29C-1F832350478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Intellectually Active Learning</a:t>
          </a:r>
        </a:p>
      </dgm:t>
    </dgm:pt>
    <dgm:pt modelId="{DDE23A7F-D3DC-4B78-90A3-D3CA9E366760}" type="par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FB95990D-E5CB-42EF-8D98-4459425FFBC8}" type="sib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0B1DC4F8-1E93-4CD5-A96A-645ED4CC744D}">
      <dgm:prSet phldrT="[Text]"/>
      <dgm:spPr>
        <a:noFill/>
        <a:ln w="3175"/>
      </dgm:spPr>
      <dgm:t>
        <a:bodyPr/>
        <a:lstStyle/>
        <a:p>
          <a:pPr algn="ctr"/>
          <a:r>
            <a:rPr lang="en-US" dirty="0"/>
            <a:t>Physically Active Learning</a:t>
          </a:r>
        </a:p>
      </dgm:t>
    </dgm:pt>
    <dgm:pt modelId="{7BFAF42A-EA85-4AD2-B4E9-D4CEB96F521B}" type="par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4FBC5BFD-FAA4-46A1-B2B2-3B2614CE7036}" type="sib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289811A0-BD03-4820-B579-EE4DDCAEEE15}">
      <dgm:prSet phldrT="[Text]"/>
      <dgm:spPr>
        <a:noFill/>
        <a:ln w="3175"/>
      </dgm:spPr>
      <dgm:t>
        <a:bodyPr/>
        <a:lstStyle/>
        <a:p>
          <a:pPr algn="ctr"/>
          <a:r>
            <a:rPr lang="en-US"/>
            <a:t>Socially Active Learning</a:t>
          </a:r>
        </a:p>
      </dgm:t>
    </dgm:pt>
    <dgm:pt modelId="{46814A3F-B791-4511-8ACD-F98F3518C96B}" type="par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5E0F9DB0-F4E8-473F-A7BD-AAABF4A586F7}" type="sib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173CC210-2F51-42F5-8A64-9579C2D288AB}" type="pres">
      <dgm:prSet presAssocID="{823A03F2-FAD7-4118-9B51-438043ECE931}" presName="compositeShape" presStyleCnt="0">
        <dgm:presLayoutVars>
          <dgm:chMax val="7"/>
          <dgm:dir/>
          <dgm:resizeHandles val="exact"/>
        </dgm:presLayoutVars>
      </dgm:prSet>
      <dgm:spPr/>
    </dgm:pt>
    <dgm:pt modelId="{952D9F14-4E37-4A06-88DB-C0464972B6FA}" type="pres">
      <dgm:prSet presAssocID="{2644CA2A-A1C5-4FD5-A29C-1F832350478D}" presName="circ1" presStyleLbl="vennNode1" presStyleIdx="0" presStyleCnt="3"/>
      <dgm:spPr/>
    </dgm:pt>
    <dgm:pt modelId="{1FCA89FB-BCAB-41E8-97C6-AC3831D1BA95}" type="pres">
      <dgm:prSet presAssocID="{2644CA2A-A1C5-4FD5-A29C-1F83235047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CA5D17-82FA-462D-9A36-10E2D28CAF22}" type="pres">
      <dgm:prSet presAssocID="{0B1DC4F8-1E93-4CD5-A96A-645ED4CC744D}" presName="circ2" presStyleLbl="vennNode1" presStyleIdx="1" presStyleCnt="3"/>
      <dgm:spPr/>
    </dgm:pt>
    <dgm:pt modelId="{7E0C902B-7134-4290-8DC4-467C1C0F768B}" type="pres">
      <dgm:prSet presAssocID="{0B1DC4F8-1E93-4CD5-A96A-645ED4CC74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18F14-9A11-4C26-866D-C3A6522BB540}" type="pres">
      <dgm:prSet presAssocID="{289811A0-BD03-4820-B579-EE4DDCAEEE15}" presName="circ3" presStyleLbl="vennNode1" presStyleIdx="2" presStyleCnt="3"/>
      <dgm:spPr/>
    </dgm:pt>
    <dgm:pt modelId="{C8379804-BB41-4E1D-8888-37BE1B5B93F0}" type="pres">
      <dgm:prSet presAssocID="{289811A0-BD03-4820-B579-EE4DDCAEEE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F8B965-5ECB-4D51-AD5F-9606FB1419F8}" srcId="{823A03F2-FAD7-4118-9B51-438043ECE931}" destId="{0B1DC4F8-1E93-4CD5-A96A-645ED4CC744D}" srcOrd="1" destOrd="0" parTransId="{7BFAF42A-EA85-4AD2-B4E9-D4CEB96F521B}" sibTransId="{4FBC5BFD-FAA4-46A1-B2B2-3B2614CE7036}"/>
    <dgm:cxn modelId="{66EC494B-22D8-43B9-8154-91DC29A994C1}" srcId="{823A03F2-FAD7-4118-9B51-438043ECE931}" destId="{289811A0-BD03-4820-B579-EE4DDCAEEE15}" srcOrd="2" destOrd="0" parTransId="{46814A3F-B791-4511-8ACD-F98F3518C96B}" sibTransId="{5E0F9DB0-F4E8-473F-A7BD-AAABF4A586F7}"/>
    <dgm:cxn modelId="{4635444C-DF67-4430-A8F7-6C9504AB9B53}" type="presOf" srcId="{2644CA2A-A1C5-4FD5-A29C-1F832350478D}" destId="{952D9F14-4E37-4A06-88DB-C0464972B6FA}" srcOrd="0" destOrd="0" presId="urn:microsoft.com/office/officeart/2005/8/layout/venn1"/>
    <dgm:cxn modelId="{F1A32A76-A289-446F-8DAE-8DFF09B1E415}" type="presOf" srcId="{823A03F2-FAD7-4118-9B51-438043ECE931}" destId="{173CC210-2F51-42F5-8A64-9579C2D288AB}" srcOrd="0" destOrd="0" presId="urn:microsoft.com/office/officeart/2005/8/layout/venn1"/>
    <dgm:cxn modelId="{7FE81881-79EE-4B67-A296-6762CCB1A126}" srcId="{823A03F2-FAD7-4118-9B51-438043ECE931}" destId="{2644CA2A-A1C5-4FD5-A29C-1F832350478D}" srcOrd="0" destOrd="0" parTransId="{DDE23A7F-D3DC-4B78-90A3-D3CA9E366760}" sibTransId="{FB95990D-E5CB-42EF-8D98-4459425FFBC8}"/>
    <dgm:cxn modelId="{8E8C58AF-A129-4FC4-9F5E-117D68D231BB}" type="presOf" srcId="{2644CA2A-A1C5-4FD5-A29C-1F832350478D}" destId="{1FCA89FB-BCAB-41E8-97C6-AC3831D1BA95}" srcOrd="1" destOrd="0" presId="urn:microsoft.com/office/officeart/2005/8/layout/venn1"/>
    <dgm:cxn modelId="{5065B8AF-891F-4838-870C-B90DE4243528}" type="presOf" srcId="{289811A0-BD03-4820-B579-EE4DDCAEEE15}" destId="{16618F14-9A11-4C26-866D-C3A6522BB540}" srcOrd="0" destOrd="0" presId="urn:microsoft.com/office/officeart/2005/8/layout/venn1"/>
    <dgm:cxn modelId="{BDADF1AF-AB97-4699-9741-47D0B50DF35E}" type="presOf" srcId="{289811A0-BD03-4820-B579-EE4DDCAEEE15}" destId="{C8379804-BB41-4E1D-8888-37BE1B5B93F0}" srcOrd="1" destOrd="0" presId="urn:microsoft.com/office/officeart/2005/8/layout/venn1"/>
    <dgm:cxn modelId="{79E546CA-86FE-4CD2-9F16-7534F2F58680}" type="presOf" srcId="{0B1DC4F8-1E93-4CD5-A96A-645ED4CC744D}" destId="{7E0C902B-7134-4290-8DC4-467C1C0F768B}" srcOrd="1" destOrd="0" presId="urn:microsoft.com/office/officeart/2005/8/layout/venn1"/>
    <dgm:cxn modelId="{73B795CE-7997-4770-B8BB-FC26A325B249}" type="presOf" srcId="{0B1DC4F8-1E93-4CD5-A96A-645ED4CC744D}" destId="{71CA5D17-82FA-462D-9A36-10E2D28CAF22}" srcOrd="0" destOrd="0" presId="urn:microsoft.com/office/officeart/2005/8/layout/venn1"/>
    <dgm:cxn modelId="{86DBA624-D4E0-4EA3-ACD7-FA0FC8F749B6}" type="presParOf" srcId="{173CC210-2F51-42F5-8A64-9579C2D288AB}" destId="{952D9F14-4E37-4A06-88DB-C0464972B6FA}" srcOrd="0" destOrd="0" presId="urn:microsoft.com/office/officeart/2005/8/layout/venn1"/>
    <dgm:cxn modelId="{F88823F5-D443-4AB4-A7E6-A2F4AF814A9C}" type="presParOf" srcId="{173CC210-2F51-42F5-8A64-9579C2D288AB}" destId="{1FCA89FB-BCAB-41E8-97C6-AC3831D1BA95}" srcOrd="1" destOrd="0" presId="urn:microsoft.com/office/officeart/2005/8/layout/venn1"/>
    <dgm:cxn modelId="{3B70AA9A-12B0-41BA-8791-E600E2AEABC2}" type="presParOf" srcId="{173CC210-2F51-42F5-8A64-9579C2D288AB}" destId="{71CA5D17-82FA-462D-9A36-10E2D28CAF22}" srcOrd="2" destOrd="0" presId="urn:microsoft.com/office/officeart/2005/8/layout/venn1"/>
    <dgm:cxn modelId="{704D81A3-A3E0-4ACE-9B68-E6F6A51D74E9}" type="presParOf" srcId="{173CC210-2F51-42F5-8A64-9579C2D288AB}" destId="{7E0C902B-7134-4290-8DC4-467C1C0F768B}" srcOrd="3" destOrd="0" presId="urn:microsoft.com/office/officeart/2005/8/layout/venn1"/>
    <dgm:cxn modelId="{52D27C3C-978C-44C1-8B16-0FD270FC20B3}" type="presParOf" srcId="{173CC210-2F51-42F5-8A64-9579C2D288AB}" destId="{16618F14-9A11-4C26-866D-C3A6522BB540}" srcOrd="4" destOrd="0" presId="urn:microsoft.com/office/officeart/2005/8/layout/venn1"/>
    <dgm:cxn modelId="{A1D14E40-E556-4649-A6A8-6D2D246A2970}" type="presParOf" srcId="{173CC210-2F51-42F5-8A64-9579C2D288AB}" destId="{C8379804-BB41-4E1D-8888-37BE1B5B93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A03F2-FAD7-4118-9B51-438043ECE9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44CA2A-A1C5-4FD5-A29C-1F832350478D}">
      <dgm:prSet phldrT="[Text]"/>
      <dgm:spPr>
        <a:noFill/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Intellectually Active Learning</a:t>
          </a:r>
        </a:p>
      </dgm:t>
    </dgm:pt>
    <dgm:pt modelId="{DDE23A7F-D3DC-4B78-90A3-D3CA9E366760}" type="par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FB95990D-E5CB-42EF-8D98-4459425FFBC8}" type="sib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0B1DC4F8-1E93-4CD5-A96A-645ED4CC744D}">
      <dgm:prSet phldrT="[Text]"/>
      <dgm:spPr>
        <a:noFill/>
        <a:ln w="3175"/>
      </dgm:spPr>
      <dgm:t>
        <a:bodyPr/>
        <a:lstStyle/>
        <a:p>
          <a:pPr algn="ctr"/>
          <a:r>
            <a:rPr lang="en-US" dirty="0"/>
            <a:t>Physically Active Learning</a:t>
          </a:r>
        </a:p>
      </dgm:t>
    </dgm:pt>
    <dgm:pt modelId="{7BFAF42A-EA85-4AD2-B4E9-D4CEB96F521B}" type="par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4FBC5BFD-FAA4-46A1-B2B2-3B2614CE7036}" type="sib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289811A0-BD03-4820-B579-EE4DDCAEEE15}">
      <dgm:prSet phldrT="[Text]"/>
      <dgm:spPr>
        <a:solidFill>
          <a:schemeClr val="accent5">
            <a:lumMod val="20000"/>
            <a:lumOff val="80000"/>
          </a:schemeClr>
        </a:solidFill>
        <a:ln w="3175"/>
      </dgm:spPr>
      <dgm:t>
        <a:bodyPr/>
        <a:lstStyle/>
        <a:p>
          <a:pPr algn="ctr"/>
          <a:r>
            <a:rPr lang="en-US" dirty="0"/>
            <a:t>Socially Active Learning</a:t>
          </a:r>
        </a:p>
      </dgm:t>
    </dgm:pt>
    <dgm:pt modelId="{46814A3F-B791-4511-8ACD-F98F3518C96B}" type="par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5E0F9DB0-F4E8-473F-A7BD-AAABF4A586F7}" type="sib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173CC210-2F51-42F5-8A64-9579C2D288AB}" type="pres">
      <dgm:prSet presAssocID="{823A03F2-FAD7-4118-9B51-438043ECE931}" presName="compositeShape" presStyleCnt="0">
        <dgm:presLayoutVars>
          <dgm:chMax val="7"/>
          <dgm:dir/>
          <dgm:resizeHandles val="exact"/>
        </dgm:presLayoutVars>
      </dgm:prSet>
      <dgm:spPr/>
    </dgm:pt>
    <dgm:pt modelId="{952D9F14-4E37-4A06-88DB-C0464972B6FA}" type="pres">
      <dgm:prSet presAssocID="{2644CA2A-A1C5-4FD5-A29C-1F832350478D}" presName="circ1" presStyleLbl="vennNode1" presStyleIdx="0" presStyleCnt="3"/>
      <dgm:spPr/>
    </dgm:pt>
    <dgm:pt modelId="{1FCA89FB-BCAB-41E8-97C6-AC3831D1BA95}" type="pres">
      <dgm:prSet presAssocID="{2644CA2A-A1C5-4FD5-A29C-1F83235047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CA5D17-82FA-462D-9A36-10E2D28CAF22}" type="pres">
      <dgm:prSet presAssocID="{0B1DC4F8-1E93-4CD5-A96A-645ED4CC744D}" presName="circ2" presStyleLbl="vennNode1" presStyleIdx="1" presStyleCnt="3"/>
      <dgm:spPr/>
    </dgm:pt>
    <dgm:pt modelId="{7E0C902B-7134-4290-8DC4-467C1C0F768B}" type="pres">
      <dgm:prSet presAssocID="{0B1DC4F8-1E93-4CD5-A96A-645ED4CC74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18F14-9A11-4C26-866D-C3A6522BB540}" type="pres">
      <dgm:prSet presAssocID="{289811A0-BD03-4820-B579-EE4DDCAEEE15}" presName="circ3" presStyleLbl="vennNode1" presStyleIdx="2" presStyleCnt="3"/>
      <dgm:spPr/>
    </dgm:pt>
    <dgm:pt modelId="{C8379804-BB41-4E1D-8888-37BE1B5B93F0}" type="pres">
      <dgm:prSet presAssocID="{289811A0-BD03-4820-B579-EE4DDCAEEE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A0E460E-BBC9-404F-9997-D04CE70CFEFA}" type="presOf" srcId="{289811A0-BD03-4820-B579-EE4DDCAEEE15}" destId="{C8379804-BB41-4E1D-8888-37BE1B5B93F0}" srcOrd="1" destOrd="0" presId="urn:microsoft.com/office/officeart/2005/8/layout/venn1"/>
    <dgm:cxn modelId="{2C9C231E-9B3A-4046-9D2C-7560427CF568}" type="presOf" srcId="{2644CA2A-A1C5-4FD5-A29C-1F832350478D}" destId="{952D9F14-4E37-4A06-88DB-C0464972B6FA}" srcOrd="0" destOrd="0" presId="urn:microsoft.com/office/officeart/2005/8/layout/venn1"/>
    <dgm:cxn modelId="{8D686022-F063-42EF-9C8F-4DA6D2006985}" type="presOf" srcId="{0B1DC4F8-1E93-4CD5-A96A-645ED4CC744D}" destId="{71CA5D17-82FA-462D-9A36-10E2D28CAF22}" srcOrd="0" destOrd="0" presId="urn:microsoft.com/office/officeart/2005/8/layout/venn1"/>
    <dgm:cxn modelId="{E191DF30-1716-4874-AD0E-48B48950CA1B}" type="presOf" srcId="{823A03F2-FAD7-4118-9B51-438043ECE931}" destId="{173CC210-2F51-42F5-8A64-9579C2D288AB}" srcOrd="0" destOrd="0" presId="urn:microsoft.com/office/officeart/2005/8/layout/venn1"/>
    <dgm:cxn modelId="{23F8B965-5ECB-4D51-AD5F-9606FB1419F8}" srcId="{823A03F2-FAD7-4118-9B51-438043ECE931}" destId="{0B1DC4F8-1E93-4CD5-A96A-645ED4CC744D}" srcOrd="1" destOrd="0" parTransId="{7BFAF42A-EA85-4AD2-B4E9-D4CEB96F521B}" sibTransId="{4FBC5BFD-FAA4-46A1-B2B2-3B2614CE7036}"/>
    <dgm:cxn modelId="{66EC494B-22D8-43B9-8154-91DC29A994C1}" srcId="{823A03F2-FAD7-4118-9B51-438043ECE931}" destId="{289811A0-BD03-4820-B579-EE4DDCAEEE15}" srcOrd="2" destOrd="0" parTransId="{46814A3F-B791-4511-8ACD-F98F3518C96B}" sibTransId="{5E0F9DB0-F4E8-473F-A7BD-AAABF4A586F7}"/>
    <dgm:cxn modelId="{C1F96255-41C7-4BC8-8C96-A922DFD2F6BB}" type="presOf" srcId="{0B1DC4F8-1E93-4CD5-A96A-645ED4CC744D}" destId="{7E0C902B-7134-4290-8DC4-467C1C0F768B}" srcOrd="1" destOrd="0" presId="urn:microsoft.com/office/officeart/2005/8/layout/venn1"/>
    <dgm:cxn modelId="{01952557-4E17-4A23-BA35-5245DF184AD8}" type="presOf" srcId="{2644CA2A-A1C5-4FD5-A29C-1F832350478D}" destId="{1FCA89FB-BCAB-41E8-97C6-AC3831D1BA95}" srcOrd="1" destOrd="0" presId="urn:microsoft.com/office/officeart/2005/8/layout/venn1"/>
    <dgm:cxn modelId="{7FE81881-79EE-4B67-A296-6762CCB1A126}" srcId="{823A03F2-FAD7-4118-9B51-438043ECE931}" destId="{2644CA2A-A1C5-4FD5-A29C-1F832350478D}" srcOrd="0" destOrd="0" parTransId="{DDE23A7F-D3DC-4B78-90A3-D3CA9E366760}" sibTransId="{FB95990D-E5CB-42EF-8D98-4459425FFBC8}"/>
    <dgm:cxn modelId="{B33D17D4-CF05-4C8A-B66B-0063CA0B75A6}" type="presOf" srcId="{289811A0-BD03-4820-B579-EE4DDCAEEE15}" destId="{16618F14-9A11-4C26-866D-C3A6522BB540}" srcOrd="0" destOrd="0" presId="urn:microsoft.com/office/officeart/2005/8/layout/venn1"/>
    <dgm:cxn modelId="{F902585E-80E8-4EB7-A39D-938B369CD353}" type="presParOf" srcId="{173CC210-2F51-42F5-8A64-9579C2D288AB}" destId="{952D9F14-4E37-4A06-88DB-C0464972B6FA}" srcOrd="0" destOrd="0" presId="urn:microsoft.com/office/officeart/2005/8/layout/venn1"/>
    <dgm:cxn modelId="{CA129B2C-E16E-4086-98B0-05E5C1DB746A}" type="presParOf" srcId="{173CC210-2F51-42F5-8A64-9579C2D288AB}" destId="{1FCA89FB-BCAB-41E8-97C6-AC3831D1BA95}" srcOrd="1" destOrd="0" presId="urn:microsoft.com/office/officeart/2005/8/layout/venn1"/>
    <dgm:cxn modelId="{1BE44C65-6DAC-4707-8F2F-B62E89C96107}" type="presParOf" srcId="{173CC210-2F51-42F5-8A64-9579C2D288AB}" destId="{71CA5D17-82FA-462D-9A36-10E2D28CAF22}" srcOrd="2" destOrd="0" presId="urn:microsoft.com/office/officeart/2005/8/layout/venn1"/>
    <dgm:cxn modelId="{E075584C-FC8C-4DE7-8B85-DE1C3B5231C2}" type="presParOf" srcId="{173CC210-2F51-42F5-8A64-9579C2D288AB}" destId="{7E0C902B-7134-4290-8DC4-467C1C0F768B}" srcOrd="3" destOrd="0" presId="urn:microsoft.com/office/officeart/2005/8/layout/venn1"/>
    <dgm:cxn modelId="{A59A1390-5FC4-4051-BF7A-1B6C4298316C}" type="presParOf" srcId="{173CC210-2F51-42F5-8A64-9579C2D288AB}" destId="{16618F14-9A11-4C26-866D-C3A6522BB540}" srcOrd="4" destOrd="0" presId="urn:microsoft.com/office/officeart/2005/8/layout/venn1"/>
    <dgm:cxn modelId="{F3537EF8-A3A0-415E-816B-A45C2AA4CB2B}" type="presParOf" srcId="{173CC210-2F51-42F5-8A64-9579C2D288AB}" destId="{C8379804-BB41-4E1D-8888-37BE1B5B93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3A03F2-FAD7-4118-9B51-438043ECE9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44CA2A-A1C5-4FD5-A29C-1F832350478D}">
      <dgm:prSet phldrT="[Text]"/>
      <dgm:spPr>
        <a:noFill/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Intellectually Active Learning</a:t>
          </a:r>
        </a:p>
      </dgm:t>
    </dgm:pt>
    <dgm:pt modelId="{DDE23A7F-D3DC-4B78-90A3-D3CA9E366760}" type="par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FB95990D-E5CB-42EF-8D98-4459425FFBC8}" type="sibTrans" cxnId="{7FE81881-79EE-4B67-A296-6762CCB1A126}">
      <dgm:prSet/>
      <dgm:spPr/>
      <dgm:t>
        <a:bodyPr/>
        <a:lstStyle/>
        <a:p>
          <a:pPr algn="ctr"/>
          <a:endParaRPr lang="en-US"/>
        </a:p>
      </dgm:t>
    </dgm:pt>
    <dgm:pt modelId="{0B1DC4F8-1E93-4CD5-A96A-645ED4CC744D}">
      <dgm:prSet phldrT="[Text]"/>
      <dgm:spPr>
        <a:solidFill>
          <a:schemeClr val="accent5">
            <a:lumMod val="20000"/>
            <a:lumOff val="80000"/>
          </a:schemeClr>
        </a:solidFill>
        <a:ln w="3175"/>
      </dgm:spPr>
      <dgm:t>
        <a:bodyPr/>
        <a:lstStyle/>
        <a:p>
          <a:pPr algn="ctr"/>
          <a:r>
            <a:rPr lang="en-US" dirty="0"/>
            <a:t>Physically Active Learning</a:t>
          </a:r>
        </a:p>
      </dgm:t>
    </dgm:pt>
    <dgm:pt modelId="{7BFAF42A-EA85-4AD2-B4E9-D4CEB96F521B}" type="par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4FBC5BFD-FAA4-46A1-B2B2-3B2614CE7036}" type="sibTrans" cxnId="{23F8B965-5ECB-4D51-AD5F-9606FB1419F8}">
      <dgm:prSet/>
      <dgm:spPr/>
      <dgm:t>
        <a:bodyPr/>
        <a:lstStyle/>
        <a:p>
          <a:pPr algn="ctr"/>
          <a:endParaRPr lang="en-US"/>
        </a:p>
      </dgm:t>
    </dgm:pt>
    <dgm:pt modelId="{289811A0-BD03-4820-B579-EE4DDCAEEE15}">
      <dgm:prSet phldrT="[Text]"/>
      <dgm:spPr>
        <a:noFill/>
        <a:ln w="3175"/>
      </dgm:spPr>
      <dgm:t>
        <a:bodyPr/>
        <a:lstStyle/>
        <a:p>
          <a:pPr algn="ctr"/>
          <a:r>
            <a:rPr lang="en-US"/>
            <a:t>Socially Active Learning</a:t>
          </a:r>
        </a:p>
      </dgm:t>
    </dgm:pt>
    <dgm:pt modelId="{46814A3F-B791-4511-8ACD-F98F3518C96B}" type="par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5E0F9DB0-F4E8-473F-A7BD-AAABF4A586F7}" type="sibTrans" cxnId="{66EC494B-22D8-43B9-8154-91DC29A994C1}">
      <dgm:prSet/>
      <dgm:spPr/>
      <dgm:t>
        <a:bodyPr/>
        <a:lstStyle/>
        <a:p>
          <a:pPr algn="ctr"/>
          <a:endParaRPr lang="en-US"/>
        </a:p>
      </dgm:t>
    </dgm:pt>
    <dgm:pt modelId="{173CC210-2F51-42F5-8A64-9579C2D288AB}" type="pres">
      <dgm:prSet presAssocID="{823A03F2-FAD7-4118-9B51-438043ECE931}" presName="compositeShape" presStyleCnt="0">
        <dgm:presLayoutVars>
          <dgm:chMax val="7"/>
          <dgm:dir/>
          <dgm:resizeHandles val="exact"/>
        </dgm:presLayoutVars>
      </dgm:prSet>
      <dgm:spPr/>
    </dgm:pt>
    <dgm:pt modelId="{952D9F14-4E37-4A06-88DB-C0464972B6FA}" type="pres">
      <dgm:prSet presAssocID="{2644CA2A-A1C5-4FD5-A29C-1F832350478D}" presName="circ1" presStyleLbl="vennNode1" presStyleIdx="0" presStyleCnt="3"/>
      <dgm:spPr/>
    </dgm:pt>
    <dgm:pt modelId="{1FCA89FB-BCAB-41E8-97C6-AC3831D1BA95}" type="pres">
      <dgm:prSet presAssocID="{2644CA2A-A1C5-4FD5-A29C-1F83235047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CA5D17-82FA-462D-9A36-10E2D28CAF22}" type="pres">
      <dgm:prSet presAssocID="{0B1DC4F8-1E93-4CD5-A96A-645ED4CC744D}" presName="circ2" presStyleLbl="vennNode1" presStyleIdx="1" presStyleCnt="3"/>
      <dgm:spPr/>
    </dgm:pt>
    <dgm:pt modelId="{7E0C902B-7134-4290-8DC4-467C1C0F768B}" type="pres">
      <dgm:prSet presAssocID="{0B1DC4F8-1E93-4CD5-A96A-645ED4CC74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18F14-9A11-4C26-866D-C3A6522BB540}" type="pres">
      <dgm:prSet presAssocID="{289811A0-BD03-4820-B579-EE4DDCAEEE15}" presName="circ3" presStyleLbl="vennNode1" presStyleIdx="2" presStyleCnt="3"/>
      <dgm:spPr/>
    </dgm:pt>
    <dgm:pt modelId="{C8379804-BB41-4E1D-8888-37BE1B5B93F0}" type="pres">
      <dgm:prSet presAssocID="{289811A0-BD03-4820-B579-EE4DDCAEEE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333244-947E-41AF-9645-0D753293C8EF}" type="presOf" srcId="{289811A0-BD03-4820-B579-EE4DDCAEEE15}" destId="{C8379804-BB41-4E1D-8888-37BE1B5B93F0}" srcOrd="1" destOrd="0" presId="urn:microsoft.com/office/officeart/2005/8/layout/venn1"/>
    <dgm:cxn modelId="{23F8B965-5ECB-4D51-AD5F-9606FB1419F8}" srcId="{823A03F2-FAD7-4118-9B51-438043ECE931}" destId="{0B1DC4F8-1E93-4CD5-A96A-645ED4CC744D}" srcOrd="1" destOrd="0" parTransId="{7BFAF42A-EA85-4AD2-B4E9-D4CEB96F521B}" sibTransId="{4FBC5BFD-FAA4-46A1-B2B2-3B2614CE7036}"/>
    <dgm:cxn modelId="{66EC494B-22D8-43B9-8154-91DC29A994C1}" srcId="{823A03F2-FAD7-4118-9B51-438043ECE931}" destId="{289811A0-BD03-4820-B579-EE4DDCAEEE15}" srcOrd="2" destOrd="0" parTransId="{46814A3F-B791-4511-8ACD-F98F3518C96B}" sibTransId="{5E0F9DB0-F4E8-473F-A7BD-AAABF4A586F7}"/>
    <dgm:cxn modelId="{467B4453-0CB5-442D-8B58-9D190464E6C6}" type="presOf" srcId="{823A03F2-FAD7-4118-9B51-438043ECE931}" destId="{173CC210-2F51-42F5-8A64-9579C2D288AB}" srcOrd="0" destOrd="0" presId="urn:microsoft.com/office/officeart/2005/8/layout/venn1"/>
    <dgm:cxn modelId="{7FE81881-79EE-4B67-A296-6762CCB1A126}" srcId="{823A03F2-FAD7-4118-9B51-438043ECE931}" destId="{2644CA2A-A1C5-4FD5-A29C-1F832350478D}" srcOrd="0" destOrd="0" parTransId="{DDE23A7F-D3DC-4B78-90A3-D3CA9E366760}" sibTransId="{FB95990D-E5CB-42EF-8D98-4459425FFBC8}"/>
    <dgm:cxn modelId="{DA1DC48C-298F-4A5B-8BC8-A90B64FFE320}" type="presOf" srcId="{0B1DC4F8-1E93-4CD5-A96A-645ED4CC744D}" destId="{7E0C902B-7134-4290-8DC4-467C1C0F768B}" srcOrd="1" destOrd="0" presId="urn:microsoft.com/office/officeart/2005/8/layout/venn1"/>
    <dgm:cxn modelId="{29B8539B-3D9F-4CD2-AFDA-1CE7A98CEFD3}" type="presOf" srcId="{2644CA2A-A1C5-4FD5-A29C-1F832350478D}" destId="{952D9F14-4E37-4A06-88DB-C0464972B6FA}" srcOrd="0" destOrd="0" presId="urn:microsoft.com/office/officeart/2005/8/layout/venn1"/>
    <dgm:cxn modelId="{E38553B8-574D-4E04-9617-2B283CBB4330}" type="presOf" srcId="{289811A0-BD03-4820-B579-EE4DDCAEEE15}" destId="{16618F14-9A11-4C26-866D-C3A6522BB540}" srcOrd="0" destOrd="0" presId="urn:microsoft.com/office/officeart/2005/8/layout/venn1"/>
    <dgm:cxn modelId="{B36611F6-8CAA-4F64-9357-F2CEE8464B4C}" type="presOf" srcId="{0B1DC4F8-1E93-4CD5-A96A-645ED4CC744D}" destId="{71CA5D17-82FA-462D-9A36-10E2D28CAF22}" srcOrd="0" destOrd="0" presId="urn:microsoft.com/office/officeart/2005/8/layout/venn1"/>
    <dgm:cxn modelId="{A05C5BFE-D747-4D84-921A-3D6EF2C842A0}" type="presOf" srcId="{2644CA2A-A1C5-4FD5-A29C-1F832350478D}" destId="{1FCA89FB-BCAB-41E8-97C6-AC3831D1BA95}" srcOrd="1" destOrd="0" presId="urn:microsoft.com/office/officeart/2005/8/layout/venn1"/>
    <dgm:cxn modelId="{722115A0-A8B6-41CD-AA34-70BD1F00B1DE}" type="presParOf" srcId="{173CC210-2F51-42F5-8A64-9579C2D288AB}" destId="{952D9F14-4E37-4A06-88DB-C0464972B6FA}" srcOrd="0" destOrd="0" presId="urn:microsoft.com/office/officeart/2005/8/layout/venn1"/>
    <dgm:cxn modelId="{72D1A79C-80BD-4D6A-BBD2-0EBC81E81875}" type="presParOf" srcId="{173CC210-2F51-42F5-8A64-9579C2D288AB}" destId="{1FCA89FB-BCAB-41E8-97C6-AC3831D1BA95}" srcOrd="1" destOrd="0" presId="urn:microsoft.com/office/officeart/2005/8/layout/venn1"/>
    <dgm:cxn modelId="{DD457BF6-1D10-41A7-BCD1-1D0C048DD362}" type="presParOf" srcId="{173CC210-2F51-42F5-8A64-9579C2D288AB}" destId="{71CA5D17-82FA-462D-9A36-10E2D28CAF22}" srcOrd="2" destOrd="0" presId="urn:microsoft.com/office/officeart/2005/8/layout/venn1"/>
    <dgm:cxn modelId="{CCC7A717-88C6-4C8C-9A43-F5C362059968}" type="presParOf" srcId="{173CC210-2F51-42F5-8A64-9579C2D288AB}" destId="{7E0C902B-7134-4290-8DC4-467C1C0F768B}" srcOrd="3" destOrd="0" presId="urn:microsoft.com/office/officeart/2005/8/layout/venn1"/>
    <dgm:cxn modelId="{41971A04-2964-4640-8352-0B1D01E115FA}" type="presParOf" srcId="{173CC210-2F51-42F5-8A64-9579C2D288AB}" destId="{16618F14-9A11-4C26-866D-C3A6522BB540}" srcOrd="4" destOrd="0" presId="urn:microsoft.com/office/officeart/2005/8/layout/venn1"/>
    <dgm:cxn modelId="{0E77D3CD-4C73-40D1-A6C5-77298EA12001}" type="presParOf" srcId="{173CC210-2F51-42F5-8A64-9579C2D288AB}" destId="{C8379804-BB41-4E1D-8888-37BE1B5B93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25619B-7878-4E00-900E-EBC33C58D4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BC79F8-9DE5-4FF8-B61D-CBAF2DCC04D2}">
      <dgm:prSet/>
      <dgm:spPr/>
      <dgm:t>
        <a:bodyPr/>
        <a:lstStyle/>
        <a:p>
          <a:r>
            <a:rPr lang="en-US" b="1"/>
            <a:t>Think about a class you have coming up in the next week or so.</a:t>
          </a:r>
          <a:endParaRPr lang="en-US"/>
        </a:p>
      </dgm:t>
    </dgm:pt>
    <dgm:pt modelId="{8EC15EBE-107B-41E1-A933-529B5B42DACC}" type="parTrans" cxnId="{7C169928-9687-483A-8106-961EFCDF00A5}">
      <dgm:prSet/>
      <dgm:spPr/>
      <dgm:t>
        <a:bodyPr/>
        <a:lstStyle/>
        <a:p>
          <a:endParaRPr lang="en-US"/>
        </a:p>
      </dgm:t>
    </dgm:pt>
    <dgm:pt modelId="{03676FBA-1CEA-41E0-897D-1BC762F9D651}" type="sibTrans" cxnId="{7C169928-9687-483A-8106-961EFCDF00A5}">
      <dgm:prSet/>
      <dgm:spPr/>
      <dgm:t>
        <a:bodyPr/>
        <a:lstStyle/>
        <a:p>
          <a:endParaRPr lang="en-US"/>
        </a:p>
      </dgm:t>
    </dgm:pt>
    <dgm:pt modelId="{1BBFA3FE-8E98-454D-BB26-401AEFA5FF2B}">
      <dgm:prSet/>
      <dgm:spPr/>
      <dgm:t>
        <a:bodyPr/>
        <a:lstStyle/>
        <a:p>
          <a:r>
            <a:rPr lang="en-US"/>
            <a:t>What is your Focus or Review activity?</a:t>
          </a:r>
        </a:p>
      </dgm:t>
    </dgm:pt>
    <dgm:pt modelId="{E6FA838D-3712-4FB0-A16B-BEB46E12C7CF}" type="parTrans" cxnId="{CC205FA5-60E9-44CD-B825-2647AD92823D}">
      <dgm:prSet/>
      <dgm:spPr/>
      <dgm:t>
        <a:bodyPr/>
        <a:lstStyle/>
        <a:p>
          <a:endParaRPr lang="en-US"/>
        </a:p>
      </dgm:t>
    </dgm:pt>
    <dgm:pt modelId="{BFDEDF75-4AAE-4712-8051-F2363D8EF231}" type="sibTrans" cxnId="{CC205FA5-60E9-44CD-B825-2647AD92823D}">
      <dgm:prSet/>
      <dgm:spPr/>
      <dgm:t>
        <a:bodyPr/>
        <a:lstStyle/>
        <a:p>
          <a:endParaRPr lang="en-US"/>
        </a:p>
      </dgm:t>
    </dgm:pt>
    <dgm:pt modelId="{61D27A4C-E22E-4BC5-A24F-BDD414E7EC8A}">
      <dgm:prSet/>
      <dgm:spPr/>
      <dgm:t>
        <a:bodyPr/>
        <a:lstStyle/>
        <a:p>
          <a:r>
            <a:rPr lang="en-US"/>
            <a:t>What activities will engage students to THINK throughout your lesson?  How are these chunked?</a:t>
          </a:r>
        </a:p>
      </dgm:t>
    </dgm:pt>
    <dgm:pt modelId="{5FD5BA5D-FC9C-4289-961F-74C864C135A5}" type="parTrans" cxnId="{9E5BF474-1E4F-48D7-8F90-A5E1566CB1B6}">
      <dgm:prSet/>
      <dgm:spPr/>
      <dgm:t>
        <a:bodyPr/>
        <a:lstStyle/>
        <a:p>
          <a:endParaRPr lang="en-US"/>
        </a:p>
      </dgm:t>
    </dgm:pt>
    <dgm:pt modelId="{1A1A900B-B130-45E2-8308-D35EB3A19275}" type="sibTrans" cxnId="{9E5BF474-1E4F-48D7-8F90-A5E1566CB1B6}">
      <dgm:prSet/>
      <dgm:spPr/>
      <dgm:t>
        <a:bodyPr/>
        <a:lstStyle/>
        <a:p>
          <a:endParaRPr lang="en-US"/>
        </a:p>
      </dgm:t>
    </dgm:pt>
    <dgm:pt modelId="{93D25B2C-D46E-42D4-9E09-26088E24C1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will you have the students do for closure?</a:t>
          </a:r>
        </a:p>
      </dgm:t>
    </dgm:pt>
    <dgm:pt modelId="{D86EC2BE-C1CB-4404-B1A0-FBEF8574BF1F}" type="parTrans" cxnId="{BB8C53F6-D7D6-44EC-A925-14CCED567B82}">
      <dgm:prSet/>
      <dgm:spPr/>
      <dgm:t>
        <a:bodyPr/>
        <a:lstStyle/>
        <a:p>
          <a:endParaRPr lang="en-US"/>
        </a:p>
      </dgm:t>
    </dgm:pt>
    <dgm:pt modelId="{D7D8B67D-0A32-4018-BA9B-8714AFB8069D}" type="sibTrans" cxnId="{BB8C53F6-D7D6-44EC-A925-14CCED567B82}">
      <dgm:prSet/>
      <dgm:spPr/>
      <dgm:t>
        <a:bodyPr/>
        <a:lstStyle/>
        <a:p>
          <a:endParaRPr lang="en-US"/>
        </a:p>
      </dgm:t>
    </dgm:pt>
    <dgm:pt modelId="{23AFC4C6-0BAB-4314-9C77-AF68C492589B}" type="pres">
      <dgm:prSet presAssocID="{5F25619B-7878-4E00-900E-EBC33C58D43B}" presName="root" presStyleCnt="0">
        <dgm:presLayoutVars>
          <dgm:dir/>
          <dgm:resizeHandles val="exact"/>
        </dgm:presLayoutVars>
      </dgm:prSet>
      <dgm:spPr/>
    </dgm:pt>
    <dgm:pt modelId="{4483A81C-77B2-4532-AA69-64180099C110}" type="pres">
      <dgm:prSet presAssocID="{EBBC79F8-9DE5-4FF8-B61D-CBAF2DCC04D2}" presName="compNode" presStyleCnt="0"/>
      <dgm:spPr/>
    </dgm:pt>
    <dgm:pt modelId="{2C097EB8-B52E-45A7-B145-4BCE394C42CF}" type="pres">
      <dgm:prSet presAssocID="{EBBC79F8-9DE5-4FF8-B61D-CBAF2DCC04D2}" presName="bgRect" presStyleLbl="bgShp" presStyleIdx="0" presStyleCnt="4"/>
      <dgm:spPr/>
    </dgm:pt>
    <dgm:pt modelId="{A1F893AC-79E3-4B0D-B2ED-B84A2B0E7278}" type="pres">
      <dgm:prSet presAssocID="{EBBC79F8-9DE5-4FF8-B61D-CBAF2DCC04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7DD268C-75BF-439F-8EA2-3E77B1B64A12}" type="pres">
      <dgm:prSet presAssocID="{EBBC79F8-9DE5-4FF8-B61D-CBAF2DCC04D2}" presName="spaceRect" presStyleCnt="0"/>
      <dgm:spPr/>
    </dgm:pt>
    <dgm:pt modelId="{4A3EA866-6184-4FCC-9EA6-5010EE90E4D6}" type="pres">
      <dgm:prSet presAssocID="{EBBC79F8-9DE5-4FF8-B61D-CBAF2DCC04D2}" presName="parTx" presStyleLbl="revTx" presStyleIdx="0" presStyleCnt="4">
        <dgm:presLayoutVars>
          <dgm:chMax val="0"/>
          <dgm:chPref val="0"/>
        </dgm:presLayoutVars>
      </dgm:prSet>
      <dgm:spPr/>
    </dgm:pt>
    <dgm:pt modelId="{0FC8EBA2-968E-442E-BA8E-AF60C3594362}" type="pres">
      <dgm:prSet presAssocID="{03676FBA-1CEA-41E0-897D-1BC762F9D651}" presName="sibTrans" presStyleCnt="0"/>
      <dgm:spPr/>
    </dgm:pt>
    <dgm:pt modelId="{70FE9B5A-FD5A-4C57-80D4-276B1A02776D}" type="pres">
      <dgm:prSet presAssocID="{1BBFA3FE-8E98-454D-BB26-401AEFA5FF2B}" presName="compNode" presStyleCnt="0"/>
      <dgm:spPr/>
    </dgm:pt>
    <dgm:pt modelId="{247FF466-145B-464F-959E-8BA3A8EFC68B}" type="pres">
      <dgm:prSet presAssocID="{1BBFA3FE-8E98-454D-BB26-401AEFA5FF2B}" presName="bgRect" presStyleLbl="bgShp" presStyleIdx="1" presStyleCnt="4"/>
      <dgm:spPr/>
    </dgm:pt>
    <dgm:pt modelId="{40376C28-0CC8-4193-8889-3499043A085C}" type="pres">
      <dgm:prSet presAssocID="{1BBFA3FE-8E98-454D-BB26-401AEFA5FF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ADFE53D-53EC-4E13-A64F-301AC7544477}" type="pres">
      <dgm:prSet presAssocID="{1BBFA3FE-8E98-454D-BB26-401AEFA5FF2B}" presName="spaceRect" presStyleCnt="0"/>
      <dgm:spPr/>
    </dgm:pt>
    <dgm:pt modelId="{A9739C3B-8E91-4152-82AF-75031BD4C668}" type="pres">
      <dgm:prSet presAssocID="{1BBFA3FE-8E98-454D-BB26-401AEFA5FF2B}" presName="parTx" presStyleLbl="revTx" presStyleIdx="1" presStyleCnt="4">
        <dgm:presLayoutVars>
          <dgm:chMax val="0"/>
          <dgm:chPref val="0"/>
        </dgm:presLayoutVars>
      </dgm:prSet>
      <dgm:spPr/>
    </dgm:pt>
    <dgm:pt modelId="{D624B498-3E4D-4E5A-8BB4-D66DF2D96289}" type="pres">
      <dgm:prSet presAssocID="{BFDEDF75-4AAE-4712-8051-F2363D8EF231}" presName="sibTrans" presStyleCnt="0"/>
      <dgm:spPr/>
    </dgm:pt>
    <dgm:pt modelId="{C79A096F-BDB6-47B0-9D82-1B424F1F1497}" type="pres">
      <dgm:prSet presAssocID="{61D27A4C-E22E-4BC5-A24F-BDD414E7EC8A}" presName="compNode" presStyleCnt="0"/>
      <dgm:spPr/>
    </dgm:pt>
    <dgm:pt modelId="{15724670-0DD3-4662-8852-FD51633416BE}" type="pres">
      <dgm:prSet presAssocID="{61D27A4C-E22E-4BC5-A24F-BDD414E7EC8A}" presName="bgRect" presStyleLbl="bgShp" presStyleIdx="2" presStyleCnt="4"/>
      <dgm:spPr/>
    </dgm:pt>
    <dgm:pt modelId="{66C7B128-11E7-4033-B015-D5B7BEBE6019}" type="pres">
      <dgm:prSet presAssocID="{61D27A4C-E22E-4BC5-A24F-BDD414E7EC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F95979F-F247-44C8-830C-C76055681F90}" type="pres">
      <dgm:prSet presAssocID="{61D27A4C-E22E-4BC5-A24F-BDD414E7EC8A}" presName="spaceRect" presStyleCnt="0"/>
      <dgm:spPr/>
    </dgm:pt>
    <dgm:pt modelId="{2F33AA23-6069-46AC-9DE5-584E093165E3}" type="pres">
      <dgm:prSet presAssocID="{61D27A4C-E22E-4BC5-A24F-BDD414E7EC8A}" presName="parTx" presStyleLbl="revTx" presStyleIdx="2" presStyleCnt="4">
        <dgm:presLayoutVars>
          <dgm:chMax val="0"/>
          <dgm:chPref val="0"/>
        </dgm:presLayoutVars>
      </dgm:prSet>
      <dgm:spPr/>
    </dgm:pt>
    <dgm:pt modelId="{9566F1F9-31E5-41A7-B881-9A6229BEE7D1}" type="pres">
      <dgm:prSet presAssocID="{1A1A900B-B130-45E2-8308-D35EB3A19275}" presName="sibTrans" presStyleCnt="0"/>
      <dgm:spPr/>
    </dgm:pt>
    <dgm:pt modelId="{B2BC2F9C-C811-417F-BBC8-A4BE38751DDB}" type="pres">
      <dgm:prSet presAssocID="{93D25B2C-D46E-42D4-9E09-26088E24C1D8}" presName="compNode" presStyleCnt="0"/>
      <dgm:spPr/>
    </dgm:pt>
    <dgm:pt modelId="{A5E3E8C6-E43B-4289-96DA-E919CD19EF97}" type="pres">
      <dgm:prSet presAssocID="{93D25B2C-D46E-42D4-9E09-26088E24C1D8}" presName="bgRect" presStyleLbl="bgShp" presStyleIdx="3" presStyleCnt="4"/>
      <dgm:spPr/>
    </dgm:pt>
    <dgm:pt modelId="{A2EC5374-7DB9-4CAE-BEEE-27812CACEAF4}" type="pres">
      <dgm:prSet presAssocID="{93D25B2C-D46E-42D4-9E09-26088E24C1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4EE1872-1D85-47A2-9BF1-278524A18683}" type="pres">
      <dgm:prSet presAssocID="{93D25B2C-D46E-42D4-9E09-26088E24C1D8}" presName="spaceRect" presStyleCnt="0"/>
      <dgm:spPr/>
    </dgm:pt>
    <dgm:pt modelId="{B28B5A07-D9B3-497C-998F-D69BF27F0116}" type="pres">
      <dgm:prSet presAssocID="{93D25B2C-D46E-42D4-9E09-26088E24C1D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0D9119-F75D-494C-B689-8B3AF59973F1}" type="presOf" srcId="{1BBFA3FE-8E98-454D-BB26-401AEFA5FF2B}" destId="{A9739C3B-8E91-4152-82AF-75031BD4C668}" srcOrd="0" destOrd="0" presId="urn:microsoft.com/office/officeart/2018/2/layout/IconVerticalSolidList"/>
    <dgm:cxn modelId="{83DF5D1B-6910-4F93-80F5-A5863B2D3FF5}" type="presOf" srcId="{61D27A4C-E22E-4BC5-A24F-BDD414E7EC8A}" destId="{2F33AA23-6069-46AC-9DE5-584E093165E3}" srcOrd="0" destOrd="0" presId="urn:microsoft.com/office/officeart/2018/2/layout/IconVerticalSolidList"/>
    <dgm:cxn modelId="{E320B21E-D41F-422A-8C50-1BD51C9EBE42}" type="presOf" srcId="{93D25B2C-D46E-42D4-9E09-26088E24C1D8}" destId="{B28B5A07-D9B3-497C-998F-D69BF27F0116}" srcOrd="0" destOrd="0" presId="urn:microsoft.com/office/officeart/2018/2/layout/IconVerticalSolidList"/>
    <dgm:cxn modelId="{7C169928-9687-483A-8106-961EFCDF00A5}" srcId="{5F25619B-7878-4E00-900E-EBC33C58D43B}" destId="{EBBC79F8-9DE5-4FF8-B61D-CBAF2DCC04D2}" srcOrd="0" destOrd="0" parTransId="{8EC15EBE-107B-41E1-A933-529B5B42DACC}" sibTransId="{03676FBA-1CEA-41E0-897D-1BC762F9D651}"/>
    <dgm:cxn modelId="{9E5BF474-1E4F-48D7-8F90-A5E1566CB1B6}" srcId="{5F25619B-7878-4E00-900E-EBC33C58D43B}" destId="{61D27A4C-E22E-4BC5-A24F-BDD414E7EC8A}" srcOrd="2" destOrd="0" parTransId="{5FD5BA5D-FC9C-4289-961F-74C864C135A5}" sibTransId="{1A1A900B-B130-45E2-8308-D35EB3A19275}"/>
    <dgm:cxn modelId="{CC205FA5-60E9-44CD-B825-2647AD92823D}" srcId="{5F25619B-7878-4E00-900E-EBC33C58D43B}" destId="{1BBFA3FE-8E98-454D-BB26-401AEFA5FF2B}" srcOrd="1" destOrd="0" parTransId="{E6FA838D-3712-4FB0-A16B-BEB46E12C7CF}" sibTransId="{BFDEDF75-4AAE-4712-8051-F2363D8EF231}"/>
    <dgm:cxn modelId="{9B7EFDBF-CF7E-4DAB-89E3-184272E2B1CF}" type="presOf" srcId="{5F25619B-7878-4E00-900E-EBC33C58D43B}" destId="{23AFC4C6-0BAB-4314-9C77-AF68C492589B}" srcOrd="0" destOrd="0" presId="urn:microsoft.com/office/officeart/2018/2/layout/IconVerticalSolidList"/>
    <dgm:cxn modelId="{BB8C53F6-D7D6-44EC-A925-14CCED567B82}" srcId="{5F25619B-7878-4E00-900E-EBC33C58D43B}" destId="{93D25B2C-D46E-42D4-9E09-26088E24C1D8}" srcOrd="3" destOrd="0" parTransId="{D86EC2BE-C1CB-4404-B1A0-FBEF8574BF1F}" sibTransId="{D7D8B67D-0A32-4018-BA9B-8714AFB8069D}"/>
    <dgm:cxn modelId="{460979FF-2399-4BC9-AD7D-2999F068508C}" type="presOf" srcId="{EBBC79F8-9DE5-4FF8-B61D-CBAF2DCC04D2}" destId="{4A3EA866-6184-4FCC-9EA6-5010EE90E4D6}" srcOrd="0" destOrd="0" presId="urn:microsoft.com/office/officeart/2018/2/layout/IconVerticalSolidList"/>
    <dgm:cxn modelId="{890EDD42-1422-481E-B4C1-BC53BEF06C14}" type="presParOf" srcId="{23AFC4C6-0BAB-4314-9C77-AF68C492589B}" destId="{4483A81C-77B2-4532-AA69-64180099C110}" srcOrd="0" destOrd="0" presId="urn:microsoft.com/office/officeart/2018/2/layout/IconVerticalSolidList"/>
    <dgm:cxn modelId="{CACBBA9E-9783-4B0D-8CCA-97AC5966393A}" type="presParOf" srcId="{4483A81C-77B2-4532-AA69-64180099C110}" destId="{2C097EB8-B52E-45A7-B145-4BCE394C42CF}" srcOrd="0" destOrd="0" presId="urn:microsoft.com/office/officeart/2018/2/layout/IconVerticalSolidList"/>
    <dgm:cxn modelId="{86A3672A-E038-4F62-A3EC-5F614F68F2E3}" type="presParOf" srcId="{4483A81C-77B2-4532-AA69-64180099C110}" destId="{A1F893AC-79E3-4B0D-B2ED-B84A2B0E7278}" srcOrd="1" destOrd="0" presId="urn:microsoft.com/office/officeart/2018/2/layout/IconVerticalSolidList"/>
    <dgm:cxn modelId="{36050FD0-5756-4D8B-A078-0F24C37B0376}" type="presParOf" srcId="{4483A81C-77B2-4532-AA69-64180099C110}" destId="{F7DD268C-75BF-439F-8EA2-3E77B1B64A12}" srcOrd="2" destOrd="0" presId="urn:microsoft.com/office/officeart/2018/2/layout/IconVerticalSolidList"/>
    <dgm:cxn modelId="{03FFCB8A-B146-4093-A77B-DC21BFA6B6A8}" type="presParOf" srcId="{4483A81C-77B2-4532-AA69-64180099C110}" destId="{4A3EA866-6184-4FCC-9EA6-5010EE90E4D6}" srcOrd="3" destOrd="0" presId="urn:microsoft.com/office/officeart/2018/2/layout/IconVerticalSolidList"/>
    <dgm:cxn modelId="{C1A84A14-C044-4C65-86C1-6424F83A08A4}" type="presParOf" srcId="{23AFC4C6-0BAB-4314-9C77-AF68C492589B}" destId="{0FC8EBA2-968E-442E-BA8E-AF60C3594362}" srcOrd="1" destOrd="0" presId="urn:microsoft.com/office/officeart/2018/2/layout/IconVerticalSolidList"/>
    <dgm:cxn modelId="{594FFC21-3D93-493B-9976-1F7E20EB714D}" type="presParOf" srcId="{23AFC4C6-0BAB-4314-9C77-AF68C492589B}" destId="{70FE9B5A-FD5A-4C57-80D4-276B1A02776D}" srcOrd="2" destOrd="0" presId="urn:microsoft.com/office/officeart/2018/2/layout/IconVerticalSolidList"/>
    <dgm:cxn modelId="{68E03CFA-FFFC-4BAE-8788-0DC17E09B2CA}" type="presParOf" srcId="{70FE9B5A-FD5A-4C57-80D4-276B1A02776D}" destId="{247FF466-145B-464F-959E-8BA3A8EFC68B}" srcOrd="0" destOrd="0" presId="urn:microsoft.com/office/officeart/2018/2/layout/IconVerticalSolidList"/>
    <dgm:cxn modelId="{4D003D12-01AA-474F-BDE3-2F0855749478}" type="presParOf" srcId="{70FE9B5A-FD5A-4C57-80D4-276B1A02776D}" destId="{40376C28-0CC8-4193-8889-3499043A085C}" srcOrd="1" destOrd="0" presId="urn:microsoft.com/office/officeart/2018/2/layout/IconVerticalSolidList"/>
    <dgm:cxn modelId="{3B22B8D0-9065-4B1D-AA3B-76C0DE934B23}" type="presParOf" srcId="{70FE9B5A-FD5A-4C57-80D4-276B1A02776D}" destId="{7ADFE53D-53EC-4E13-A64F-301AC7544477}" srcOrd="2" destOrd="0" presId="urn:microsoft.com/office/officeart/2018/2/layout/IconVerticalSolidList"/>
    <dgm:cxn modelId="{720014E4-54CE-4FE0-89E0-B71C9027931C}" type="presParOf" srcId="{70FE9B5A-FD5A-4C57-80D4-276B1A02776D}" destId="{A9739C3B-8E91-4152-82AF-75031BD4C668}" srcOrd="3" destOrd="0" presId="urn:microsoft.com/office/officeart/2018/2/layout/IconVerticalSolidList"/>
    <dgm:cxn modelId="{553FC792-416A-4E66-B104-3339454E4915}" type="presParOf" srcId="{23AFC4C6-0BAB-4314-9C77-AF68C492589B}" destId="{D624B498-3E4D-4E5A-8BB4-D66DF2D96289}" srcOrd="3" destOrd="0" presId="urn:microsoft.com/office/officeart/2018/2/layout/IconVerticalSolidList"/>
    <dgm:cxn modelId="{36CB15DF-B2B2-4600-883F-4AD7F34AEEC0}" type="presParOf" srcId="{23AFC4C6-0BAB-4314-9C77-AF68C492589B}" destId="{C79A096F-BDB6-47B0-9D82-1B424F1F1497}" srcOrd="4" destOrd="0" presId="urn:microsoft.com/office/officeart/2018/2/layout/IconVerticalSolidList"/>
    <dgm:cxn modelId="{C18D555D-CDE2-4DD5-B223-35F3E31D6EED}" type="presParOf" srcId="{C79A096F-BDB6-47B0-9D82-1B424F1F1497}" destId="{15724670-0DD3-4662-8852-FD51633416BE}" srcOrd="0" destOrd="0" presId="urn:microsoft.com/office/officeart/2018/2/layout/IconVerticalSolidList"/>
    <dgm:cxn modelId="{C5CFF664-AED0-4AC0-B32C-FA7672808917}" type="presParOf" srcId="{C79A096F-BDB6-47B0-9D82-1B424F1F1497}" destId="{66C7B128-11E7-4033-B015-D5B7BEBE6019}" srcOrd="1" destOrd="0" presId="urn:microsoft.com/office/officeart/2018/2/layout/IconVerticalSolidList"/>
    <dgm:cxn modelId="{9AEBC511-9E58-4140-8EB5-32813666D3EA}" type="presParOf" srcId="{C79A096F-BDB6-47B0-9D82-1B424F1F1497}" destId="{5F95979F-F247-44C8-830C-C76055681F90}" srcOrd="2" destOrd="0" presId="urn:microsoft.com/office/officeart/2018/2/layout/IconVerticalSolidList"/>
    <dgm:cxn modelId="{D3C5D7F4-E44F-4AAF-AE7D-8135692C8BAB}" type="presParOf" srcId="{C79A096F-BDB6-47B0-9D82-1B424F1F1497}" destId="{2F33AA23-6069-46AC-9DE5-584E093165E3}" srcOrd="3" destOrd="0" presId="urn:microsoft.com/office/officeart/2018/2/layout/IconVerticalSolidList"/>
    <dgm:cxn modelId="{94EE772E-3053-4F24-90F0-13925BDD53B4}" type="presParOf" srcId="{23AFC4C6-0BAB-4314-9C77-AF68C492589B}" destId="{9566F1F9-31E5-41A7-B881-9A6229BEE7D1}" srcOrd="5" destOrd="0" presId="urn:microsoft.com/office/officeart/2018/2/layout/IconVerticalSolidList"/>
    <dgm:cxn modelId="{819CD996-E433-4F75-9D47-353F3F9D433D}" type="presParOf" srcId="{23AFC4C6-0BAB-4314-9C77-AF68C492589B}" destId="{B2BC2F9C-C811-417F-BBC8-A4BE38751DDB}" srcOrd="6" destOrd="0" presId="urn:microsoft.com/office/officeart/2018/2/layout/IconVerticalSolidList"/>
    <dgm:cxn modelId="{C046F920-A8ED-4841-A0DF-CD8791649DB0}" type="presParOf" srcId="{B2BC2F9C-C811-417F-BBC8-A4BE38751DDB}" destId="{A5E3E8C6-E43B-4289-96DA-E919CD19EF97}" srcOrd="0" destOrd="0" presId="urn:microsoft.com/office/officeart/2018/2/layout/IconVerticalSolidList"/>
    <dgm:cxn modelId="{9EA8E486-A737-46A1-A2BB-15555BDE0F8C}" type="presParOf" srcId="{B2BC2F9C-C811-417F-BBC8-A4BE38751DDB}" destId="{A2EC5374-7DB9-4CAE-BEEE-27812CACEAF4}" srcOrd="1" destOrd="0" presId="urn:microsoft.com/office/officeart/2018/2/layout/IconVerticalSolidList"/>
    <dgm:cxn modelId="{5123B831-7908-40C3-8BEF-1DCC17C98505}" type="presParOf" srcId="{B2BC2F9C-C811-417F-BBC8-A4BE38751DDB}" destId="{94EE1872-1D85-47A2-9BF1-278524A18683}" srcOrd="2" destOrd="0" presId="urn:microsoft.com/office/officeart/2018/2/layout/IconVerticalSolidList"/>
    <dgm:cxn modelId="{FD00859E-DD25-480D-9F2F-144B95FC501C}" type="presParOf" srcId="{B2BC2F9C-C811-417F-BBC8-A4BE38751DDB}" destId="{B28B5A07-D9B3-497C-998F-D69BF27F01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9F14-4E37-4A06-88DB-C0464972B6FA}">
      <dsp:nvSpPr>
        <dsp:cNvPr id="0" name=""/>
        <dsp:cNvSpPr/>
      </dsp:nvSpPr>
      <dsp:spPr>
        <a:xfrm>
          <a:off x="1407794" y="39766"/>
          <a:ext cx="1908810" cy="1908810"/>
        </a:xfrm>
        <a:prstGeom prst="ellipse">
          <a:avLst/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Intellectually Active Learning</a:t>
          </a:r>
        </a:p>
      </dsp:txBody>
      <dsp:txXfrm>
        <a:off x="1662302" y="373808"/>
        <a:ext cx="1399794" cy="858964"/>
      </dsp:txXfrm>
    </dsp:sp>
    <dsp:sp modelId="{71CA5D17-82FA-462D-9A36-10E2D28CAF22}">
      <dsp:nvSpPr>
        <dsp:cNvPr id="0" name=""/>
        <dsp:cNvSpPr/>
      </dsp:nvSpPr>
      <dsp:spPr>
        <a:xfrm>
          <a:off x="2096556" y="1232773"/>
          <a:ext cx="1908810" cy="1908810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Physically Active Learning</a:t>
          </a:r>
        </a:p>
      </dsp:txBody>
      <dsp:txXfrm>
        <a:off x="2680334" y="1725882"/>
        <a:ext cx="1145286" cy="1049845"/>
      </dsp:txXfrm>
    </dsp:sp>
    <dsp:sp modelId="{16618F14-9A11-4C26-866D-C3A6522BB540}">
      <dsp:nvSpPr>
        <dsp:cNvPr id="0" name=""/>
        <dsp:cNvSpPr/>
      </dsp:nvSpPr>
      <dsp:spPr>
        <a:xfrm>
          <a:off x="719032" y="1232773"/>
          <a:ext cx="1908810" cy="1908810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Socially Active Learning</a:t>
          </a:r>
        </a:p>
      </dsp:txBody>
      <dsp:txXfrm>
        <a:off x="898778" y="1725882"/>
        <a:ext cx="1145286" cy="1049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9F14-4E37-4A06-88DB-C0464972B6FA}">
      <dsp:nvSpPr>
        <dsp:cNvPr id="0" name=""/>
        <dsp:cNvSpPr/>
      </dsp:nvSpPr>
      <dsp:spPr>
        <a:xfrm>
          <a:off x="1045545" y="18097"/>
          <a:ext cx="868680" cy="868680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Intellectually Active Learning</a:t>
          </a:r>
        </a:p>
      </dsp:txBody>
      <dsp:txXfrm>
        <a:off x="1161369" y="170116"/>
        <a:ext cx="637032" cy="390906"/>
      </dsp:txXfrm>
    </dsp:sp>
    <dsp:sp modelId="{71CA5D17-82FA-462D-9A36-10E2D28CAF22}">
      <dsp:nvSpPr>
        <dsp:cNvPr id="0" name=""/>
        <dsp:cNvSpPr/>
      </dsp:nvSpPr>
      <dsp:spPr>
        <a:xfrm>
          <a:off x="1358994" y="561022"/>
          <a:ext cx="868680" cy="868680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Physically Active Learning</a:t>
          </a:r>
        </a:p>
      </dsp:txBody>
      <dsp:txXfrm>
        <a:off x="1624666" y="785431"/>
        <a:ext cx="521208" cy="477774"/>
      </dsp:txXfrm>
    </dsp:sp>
    <dsp:sp modelId="{16618F14-9A11-4C26-866D-C3A6522BB540}">
      <dsp:nvSpPr>
        <dsp:cNvPr id="0" name=""/>
        <dsp:cNvSpPr/>
      </dsp:nvSpPr>
      <dsp:spPr>
        <a:xfrm>
          <a:off x="732097" y="561022"/>
          <a:ext cx="868680" cy="868680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Socially Active Learning</a:t>
          </a:r>
        </a:p>
      </dsp:txBody>
      <dsp:txXfrm>
        <a:off x="813897" y="785431"/>
        <a:ext cx="521208" cy="477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9F14-4E37-4A06-88DB-C0464972B6FA}">
      <dsp:nvSpPr>
        <dsp:cNvPr id="0" name=""/>
        <dsp:cNvSpPr/>
      </dsp:nvSpPr>
      <dsp:spPr>
        <a:xfrm>
          <a:off x="1135779" y="21788"/>
          <a:ext cx="1045845" cy="1045845"/>
        </a:xfrm>
        <a:prstGeom prst="ellipse">
          <a:avLst/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Intellectually Active Learning</a:t>
          </a:r>
        </a:p>
      </dsp:txBody>
      <dsp:txXfrm>
        <a:off x="1275225" y="204811"/>
        <a:ext cx="766953" cy="470630"/>
      </dsp:txXfrm>
    </dsp:sp>
    <dsp:sp modelId="{71CA5D17-82FA-462D-9A36-10E2D28CAF22}">
      <dsp:nvSpPr>
        <dsp:cNvPr id="0" name=""/>
        <dsp:cNvSpPr/>
      </dsp:nvSpPr>
      <dsp:spPr>
        <a:xfrm>
          <a:off x="1513155" y="675441"/>
          <a:ext cx="1045845" cy="1045845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Physically Active Learning</a:t>
          </a:r>
        </a:p>
      </dsp:txBody>
      <dsp:txXfrm>
        <a:off x="1833009" y="945618"/>
        <a:ext cx="627507" cy="575214"/>
      </dsp:txXfrm>
    </dsp:sp>
    <dsp:sp modelId="{16618F14-9A11-4C26-866D-C3A6522BB540}">
      <dsp:nvSpPr>
        <dsp:cNvPr id="0" name=""/>
        <dsp:cNvSpPr/>
      </dsp:nvSpPr>
      <dsp:spPr>
        <a:xfrm>
          <a:off x="758403" y="675441"/>
          <a:ext cx="1045845" cy="10458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Socially Active Learning</a:t>
          </a:r>
        </a:p>
      </dsp:txBody>
      <dsp:txXfrm>
        <a:off x="856887" y="945618"/>
        <a:ext cx="627507" cy="575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9F14-4E37-4A06-88DB-C0464972B6FA}">
      <dsp:nvSpPr>
        <dsp:cNvPr id="0" name=""/>
        <dsp:cNvSpPr/>
      </dsp:nvSpPr>
      <dsp:spPr>
        <a:xfrm>
          <a:off x="617912" y="23466"/>
          <a:ext cx="1126374" cy="1126374"/>
        </a:xfrm>
        <a:prstGeom prst="ellipse">
          <a:avLst/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Intellectually Active Learning</a:t>
          </a:r>
        </a:p>
      </dsp:txBody>
      <dsp:txXfrm>
        <a:off x="768095" y="220581"/>
        <a:ext cx="826008" cy="506868"/>
      </dsp:txXfrm>
    </dsp:sp>
    <dsp:sp modelId="{71CA5D17-82FA-462D-9A36-10E2D28CAF22}">
      <dsp:nvSpPr>
        <dsp:cNvPr id="0" name=""/>
        <dsp:cNvSpPr/>
      </dsp:nvSpPr>
      <dsp:spPr>
        <a:xfrm>
          <a:off x="1024346" y="727450"/>
          <a:ext cx="1126374" cy="112637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Physically Active Learning</a:t>
          </a:r>
        </a:p>
      </dsp:txBody>
      <dsp:txXfrm>
        <a:off x="1368829" y="1018430"/>
        <a:ext cx="675824" cy="619506"/>
      </dsp:txXfrm>
    </dsp:sp>
    <dsp:sp modelId="{16618F14-9A11-4C26-866D-C3A6522BB540}">
      <dsp:nvSpPr>
        <dsp:cNvPr id="0" name=""/>
        <dsp:cNvSpPr/>
      </dsp:nvSpPr>
      <dsp:spPr>
        <a:xfrm>
          <a:off x="211479" y="727450"/>
          <a:ext cx="1126374" cy="1126374"/>
        </a:xfrm>
        <a:prstGeom prst="ellipse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Socially Active Learning</a:t>
          </a:r>
        </a:p>
      </dsp:txBody>
      <dsp:txXfrm>
        <a:off x="317546" y="1018430"/>
        <a:ext cx="675824" cy="619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7EB8-B52E-45A7-B145-4BCE394C42CF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893AC-79E3-4B0D-B2ED-B84A2B0E7278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EA866-6184-4FCC-9EA6-5010EE90E4D6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Think about a class you have coming up in the next week or so.</a:t>
          </a:r>
          <a:endParaRPr lang="en-US" sz="2200" kern="1200"/>
        </a:p>
      </dsp:txBody>
      <dsp:txXfrm>
        <a:off x="1432649" y="2447"/>
        <a:ext cx="5156041" cy="1240389"/>
      </dsp:txXfrm>
    </dsp:sp>
    <dsp:sp modelId="{247FF466-145B-464F-959E-8BA3A8EFC68B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76C28-0CC8-4193-8889-3499043A085C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39C3B-8E91-4152-82AF-75031BD4C668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your Focus or Review activity?</a:t>
          </a:r>
        </a:p>
      </dsp:txBody>
      <dsp:txXfrm>
        <a:off x="1432649" y="1552933"/>
        <a:ext cx="5156041" cy="1240389"/>
      </dsp:txXfrm>
    </dsp:sp>
    <dsp:sp modelId="{15724670-0DD3-4662-8852-FD51633416BE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7B128-11E7-4033-B015-D5B7BEBE6019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3AA23-6069-46AC-9DE5-584E093165E3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activities will engage students to THINK throughout your lesson?  How are these chunked?</a:t>
          </a:r>
        </a:p>
      </dsp:txBody>
      <dsp:txXfrm>
        <a:off x="1432649" y="3103420"/>
        <a:ext cx="5156041" cy="1240389"/>
      </dsp:txXfrm>
    </dsp:sp>
    <dsp:sp modelId="{A5E3E8C6-E43B-4289-96DA-E919CD19EF97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C5374-7DB9-4CAE-BEEE-27812CACEAF4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B5A07-D9B3-497C-998F-D69BF27F0116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What will you have the students do for closure?</a:t>
          </a:r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061C1F-B8BB-498E-8A55-34818D40DF9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01FEDF-8A24-4733-9F93-BB9A5AE9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3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0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go through these</a:t>
            </a:r>
            <a:r>
              <a:rPr lang="en-US" baseline="0" dirty="0"/>
              <a:t> 3 dimensions, think about the strategies you found and be prepared to discuss.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perspectives</a:t>
            </a:r>
          </a:p>
          <a:p>
            <a:r>
              <a:rPr lang="en-US" dirty="0"/>
              <a:t>Concept Maps &amp; Organizers</a:t>
            </a:r>
          </a:p>
          <a:p>
            <a:r>
              <a:rPr lang="en-US" dirty="0"/>
              <a:t>Big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34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6-3-1: Write down 6 most important ideas.  In groups of 3, narrow</a:t>
            </a:r>
            <a:r>
              <a:rPr lang="en-US" baseline="0" dirty="0"/>
              <a:t> your 3 lists to the 3 most important concepts; Share 1 idea with the class.</a:t>
            </a:r>
          </a:p>
          <a:p>
            <a:endParaRPr lang="en-US" baseline="0" dirty="0"/>
          </a:p>
          <a:p>
            <a:r>
              <a:rPr lang="en-US" baseline="0" dirty="0"/>
              <a:t>Numbered Heads Together: Each person on the team gets a number. Question is asked and group answers it collaboratively.  Teacher calls out a number and that person answered in behalf of the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53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Endocrine system is still in development</a:t>
            </a:r>
          </a:p>
          <a:p>
            <a:pPr lvl="1"/>
            <a:r>
              <a:rPr lang="en-US" dirty="0"/>
              <a:t>Adrenaline surges cause an urge to move</a:t>
            </a:r>
          </a:p>
          <a:p>
            <a:r>
              <a:rPr lang="en-US" dirty="0"/>
              <a:t>Metabolic system is still in development</a:t>
            </a:r>
          </a:p>
          <a:p>
            <a:pPr lvl="1"/>
            <a:r>
              <a:rPr lang="en-US" dirty="0"/>
              <a:t>Periods of extreme restlessness to periods of extreme fatigue</a:t>
            </a:r>
          </a:p>
          <a:p>
            <a:r>
              <a:rPr lang="en-US" dirty="0"/>
              <a:t>During puberty the last 3 vertebrae fuse to form the tailbone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1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7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DC55-0207-4938-BB91-90AA0BA40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8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 of Harvard University; noted that university’s needed educational 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6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1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>
              <a:defRPr/>
            </a:pPr>
            <a:fld id="{AFFEA752-F6F8-3248-9DC0-F93C0F725F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050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handout</a:t>
            </a:r>
          </a:p>
          <a:p>
            <a:endParaRPr lang="en-US" dirty="0"/>
          </a:p>
          <a:p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handouts and ideas of today to work on a class.</a:t>
            </a:r>
          </a:p>
          <a:p>
            <a:endParaRPr lang="en-US" dirty="0"/>
          </a:p>
          <a:p>
            <a:r>
              <a:rPr lang="en-US" dirty="0"/>
              <a:t>Think.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2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something interesting or valuable you learned today?  What would you still like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0314">
              <a:defRPr/>
            </a:pPr>
            <a:r>
              <a:rPr lang="en-US" dirty="0"/>
              <a:t>The more a path is used, the more defined and easier to travel it becomes. </a:t>
            </a:r>
          </a:p>
          <a:p>
            <a:pPr defTabSz="980314">
              <a:defRPr/>
            </a:pPr>
            <a:r>
              <a:rPr lang="en-US" dirty="0"/>
              <a:t>Habits or patterns of thinking make pathways between interconnects shorter and shorter with use</a:t>
            </a:r>
          </a:p>
          <a:p>
            <a:pPr defTabSz="980314">
              <a:defRPr/>
            </a:pPr>
            <a:r>
              <a:rPr lang="en-US" dirty="0"/>
              <a:t>Strengthening Neural Pathways is what the point of our classes should be.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>
              <a:defRPr/>
            </a:pPr>
            <a:fld id="{AFFEA752-F6F8-3248-9DC0-F93C0F725F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396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 the implications of each of these statements.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EA752-F6F8-3248-9DC0-F93C0F725F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6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/>
            <a:r>
              <a:rPr lang="en-US" i="1" dirty="0"/>
              <a:t>Whoever is doing the doing is working the hardest, and whoever is working the hardest is doing the learning.</a:t>
            </a:r>
          </a:p>
          <a:p>
            <a:pPr defTabSz="933237"/>
            <a:r>
              <a:rPr lang="en-US" b="1" dirty="0"/>
              <a:t>What activities do you know or already do that involve this sort of knowledge construction?</a:t>
            </a:r>
          </a:p>
          <a:p>
            <a:pPr defTabSz="933237"/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/>
            <a:fld id="{336DDC55-0207-4938-BB91-90AA0BA408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528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1FEDF-8A24-4733-9F93-BB9A5AE91C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is active learning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/>
            <a:fld id="{336DDC55-0207-4938-BB91-90AA0BA408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/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32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0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5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86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3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1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8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0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9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8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36F-C4FB-4A11-B9C1-651F2D182A9D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55B-FF57-4406-B32A-28B626A3B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2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8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1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2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4DA5-EB8F-4861-8FE7-D32E7B5E957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FC9C-27E8-4547-8FCF-91F79DEC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DC97436F-C4FB-4A11-B9C1-651F2D182A9D}" type="datetimeFigureOut">
              <a:rPr lang="en-US" smtClean="0"/>
              <a:pPr defTabSz="91440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/>
            <a:fld id="{C285C55B-FF57-4406-B32A-28B626A3B262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C8CA0-43E9-46D0-816C-DB25EF7E689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3BD91D-5CB2-4837-81E6-0B25ECA80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11" Type="http://schemas.microsoft.com/office/2007/relationships/diagramDrawing" Target="../diagrams/drawing1.xml"/><Relationship Id="rId5" Type="http://schemas.openxmlformats.org/officeDocument/2006/relationships/image" Target="../media/image1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11" Type="http://schemas.microsoft.com/office/2007/relationships/diagramDrawing" Target="../diagrams/drawing2.xml"/><Relationship Id="rId5" Type="http://schemas.openxmlformats.org/officeDocument/2006/relationships/image" Target="../media/image14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2.jp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11" Type="http://schemas.microsoft.com/office/2007/relationships/diagramDrawing" Target="../diagrams/drawing3.xml"/><Relationship Id="rId5" Type="http://schemas.openxmlformats.org/officeDocument/2006/relationships/image" Target="../media/image14.jp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2.jp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11" Type="http://schemas.microsoft.com/office/2007/relationships/diagramDrawing" Target="../diagrams/drawing4.xml"/><Relationship Id="rId5" Type="http://schemas.openxmlformats.org/officeDocument/2006/relationships/image" Target="../media/image14.jp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5AE177-6B0A-6C05-6844-CB49C459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9286" y="5018038"/>
            <a:ext cx="4592713" cy="141290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Lorae Roukema, </a:t>
            </a:r>
            <a:r>
              <a:rPr lang="en-US" dirty="0" err="1"/>
              <a:t>Ed.D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School of Education &amp; Human Sciences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C4A3B69-CABE-54C6-DB41-A241EA90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5" y="1821402"/>
            <a:ext cx="6266001" cy="2960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EEF93-B80C-18BD-341B-09EC0242B071}"/>
              </a:ext>
            </a:extLst>
          </p:cNvPr>
          <p:cNvSpPr txBox="1"/>
          <p:nvPr/>
        </p:nvSpPr>
        <p:spPr>
          <a:xfrm>
            <a:off x="5761608" y="156659"/>
            <a:ext cx="5796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/>
              <a:t>Designing an effective lesson with active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339039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Dimensions of Active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674434"/>
            <a:ext cx="1447799" cy="21835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48201"/>
            <a:ext cx="2914867" cy="222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67" y="4648201"/>
            <a:ext cx="1793853" cy="224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0" y="4636535"/>
            <a:ext cx="2987481" cy="223789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3581401" y="1371600"/>
          <a:ext cx="4724399" cy="31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10600" y="4267200"/>
            <a:ext cx="198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(Edwards, 2015)</a:t>
            </a:r>
          </a:p>
        </p:txBody>
      </p:sp>
    </p:spTree>
    <p:extLst>
      <p:ext uri="{BB962C8B-B14F-4D97-AF65-F5344CB8AC3E}">
        <p14:creationId xmlns:p14="http://schemas.microsoft.com/office/powerpoint/2010/main" val="338864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1"/>
            <a:ext cx="8229600" cy="602673"/>
          </a:xfrm>
        </p:spPr>
        <p:txBody>
          <a:bodyPr>
            <a:normAutofit fontScale="90000"/>
          </a:bodyPr>
          <a:lstStyle/>
          <a:p>
            <a:r>
              <a:rPr lang="en-US" dirty="0"/>
              <a:t>Intellectually Active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746" y="990600"/>
            <a:ext cx="3931920" cy="38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Passive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0" y="5105400"/>
            <a:ext cx="1743075" cy="215310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48400" y="990600"/>
            <a:ext cx="3931920" cy="38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48400" y="1371600"/>
            <a:ext cx="3931920" cy="4865688"/>
          </a:xfrm>
        </p:spPr>
        <p:txBody>
          <a:bodyPr>
            <a:normAutofit/>
          </a:bodyPr>
          <a:lstStyle/>
          <a:p>
            <a:r>
              <a:rPr lang="en-US" sz="1900" dirty="0"/>
              <a:t>Students are actively engaged in constructing their learning.</a:t>
            </a:r>
          </a:p>
          <a:p>
            <a:r>
              <a:rPr lang="en-US" sz="1900" dirty="0"/>
              <a:t>Emphasis is on problem-solving, application, and critical thinking </a:t>
            </a:r>
          </a:p>
          <a:p>
            <a:r>
              <a:rPr lang="en-US" sz="1900" dirty="0"/>
              <a:t>Teacher is a source of discipline expertise but also a facilitator of learning.</a:t>
            </a:r>
          </a:p>
          <a:p>
            <a:r>
              <a:rPr lang="en-US" sz="1900" dirty="0"/>
              <a:t>Students are empowered to seek out new knowledge and apply that knowledge in new contexts.</a:t>
            </a:r>
          </a:p>
          <a:p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05399"/>
            <a:ext cx="2914867" cy="1769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67" y="5105399"/>
            <a:ext cx="1793853" cy="1782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0" y="5105399"/>
            <a:ext cx="2987481" cy="1769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371601"/>
            <a:ext cx="40578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 passively receive information from their teacher.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Emphasis is on factual learning.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Teacher is the source of knowledge of the content.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 are viewed as empty vessels and a transmission approach is used to deliver and recall knowledge.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8382000" y="0"/>
          <a:ext cx="295977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00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Socially Active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650389"/>
            <a:ext cx="1743075" cy="2628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48201"/>
            <a:ext cx="2914867" cy="222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67" y="4648201"/>
            <a:ext cx="1793853" cy="224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0" y="4636535"/>
            <a:ext cx="2987481" cy="2237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189547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Importance of social construction of knowledge (Vygotsky)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Collaboration &amp; Cooperation as skills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7680519" y="152401"/>
          <a:ext cx="3317404" cy="17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21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/>
          <a:lstStyle/>
          <a:p>
            <a:r>
              <a:rPr lang="en-US" dirty="0"/>
              <a:t>Physically Active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Attention span is generally 7-10 minutes</a:t>
            </a:r>
          </a:p>
          <a:p>
            <a:r>
              <a:rPr lang="en-US" dirty="0"/>
              <a:t>Physical activity increases blood flow, and therefore, oxygen to the brain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674434"/>
            <a:ext cx="1447799" cy="218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48201"/>
            <a:ext cx="2914867" cy="222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67" y="4648201"/>
            <a:ext cx="1793853" cy="224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0" y="4636535"/>
            <a:ext cx="2987481" cy="223789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8305800" y="27710"/>
          <a:ext cx="2362200" cy="187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0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without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this must be purposeful.</a:t>
            </a:r>
          </a:p>
          <a:p>
            <a:r>
              <a:rPr lang="en-US" dirty="0"/>
              <a:t>Our goal isn’t fun…although fun is okay</a:t>
            </a:r>
          </a:p>
          <a:p>
            <a:r>
              <a:rPr lang="en-US" dirty="0"/>
              <a:t>Our goal isn’t movement for movement’s sake</a:t>
            </a:r>
          </a:p>
          <a:p>
            <a:r>
              <a:rPr lang="en-US" dirty="0"/>
              <a:t>Our goal isn’t just getting people to talk</a:t>
            </a:r>
          </a:p>
          <a:p>
            <a:r>
              <a:rPr lang="en-US" dirty="0"/>
              <a:t>Our goal is active, </a:t>
            </a:r>
            <a:r>
              <a:rPr lang="en-US" i="1" u="sng" dirty="0"/>
              <a:t>purposeful</a:t>
            </a:r>
            <a:r>
              <a:rPr lang="en-US" dirty="0"/>
              <a:t> learning.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717264"/>
            <a:ext cx="2982502" cy="198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47" y="883576"/>
            <a:ext cx="3623353" cy="2717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9" y="4717264"/>
            <a:ext cx="3018235" cy="19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78" y="365125"/>
            <a:ext cx="10285021" cy="1325563"/>
          </a:xfrm>
        </p:spPr>
        <p:txBody>
          <a:bodyPr/>
          <a:lstStyle/>
          <a:p>
            <a:r>
              <a:rPr lang="en-US" b="1" i="1" dirty="0"/>
              <a:t>Sage on the Stage </a:t>
            </a:r>
            <a:r>
              <a:rPr lang="en-US" dirty="0"/>
              <a:t>versus </a:t>
            </a:r>
            <a:r>
              <a:rPr lang="en-US" b="1" i="1" dirty="0"/>
              <a:t>Guide on the Side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47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801564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04621011"/>
                    </a:ext>
                  </a:extLst>
                </a:gridCol>
              </a:tblGrid>
              <a:tr h="3470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22460"/>
                  </a:ext>
                </a:extLst>
              </a:tr>
            </a:tbl>
          </a:graphicData>
        </a:graphic>
      </p:graphicFrame>
      <p:pic>
        <p:nvPicPr>
          <p:cNvPr id="6" name="Picture 5" descr="DefinitionofaTeacher -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910216"/>
            <a:ext cx="8977745" cy="3301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21919" y="5380986"/>
            <a:ext cx="10285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PUSH		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versus       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14905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ssage in a bottle floating in water">
            <a:extLst>
              <a:ext uri="{FF2B5EF4-FFF2-40B4-BE49-F238E27FC236}">
                <a16:creationId xmlns:a16="http://schemas.microsoft.com/office/drawing/2014/main" id="{F6B325D2-D0D6-4F31-BBC1-F8078972F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85588-A803-834C-5967-4B636D9745E4}"/>
              </a:ext>
            </a:extLst>
          </p:cNvPr>
          <p:cNvSpPr txBox="1"/>
          <p:nvPr/>
        </p:nvSpPr>
        <p:spPr>
          <a:xfrm>
            <a:off x="650255" y="416459"/>
            <a:ext cx="504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What are obstacles to active learning?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DEC129-FF6F-4376-88F0-C845FDD3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ssage in a bottle floating in water">
            <a:extLst>
              <a:ext uri="{FF2B5EF4-FFF2-40B4-BE49-F238E27FC236}">
                <a16:creationId xmlns:a16="http://schemas.microsoft.com/office/drawing/2014/main" id="{F6B325D2-D0D6-4F31-BBC1-F8078972F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6D7A-AB6E-D540-F2B1-6CA24F08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438" y="894650"/>
            <a:ext cx="3822189" cy="253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1" u="none" strike="noStrike" baseline="0" dirty="0">
                <a:latin typeface="Arial" panose="020B0604020202020204" pitchFamily="34" charset="0"/>
              </a:rPr>
              <a:t>Lectures alone are too often a useless expenditure of force. The lecturer pumps laboriously into sieves. The water may be wholesome; but it runs through. A mind must work to grow.</a:t>
            </a:r>
          </a:p>
          <a:p>
            <a:pPr marL="0" indent="0" algn="r">
              <a:buNone/>
            </a:pPr>
            <a:r>
              <a:rPr lang="en-US" sz="2000" b="0" i="1" u="none" strike="noStrike" baseline="0" dirty="0">
                <a:latin typeface="Arial" panose="020B0604020202020204" pitchFamily="34" charset="0"/>
              </a:rPr>
              <a:t> (Eliot, 1869). 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85588-A803-834C-5967-4B636D9745E4}"/>
              </a:ext>
            </a:extLst>
          </p:cNvPr>
          <p:cNvSpPr txBox="1"/>
          <p:nvPr/>
        </p:nvSpPr>
        <p:spPr>
          <a:xfrm>
            <a:off x="650255" y="416459"/>
            <a:ext cx="504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What are obstacles to active learning?</a:t>
            </a:r>
          </a:p>
        </p:txBody>
      </p:sp>
    </p:spTree>
    <p:extLst>
      <p:ext uri="{BB962C8B-B14F-4D97-AF65-F5344CB8AC3E}">
        <p14:creationId xmlns:p14="http://schemas.microsoft.com/office/powerpoint/2010/main" val="302421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130-C8CA-CDA6-BC8B-7D64F3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332" y="2011680"/>
            <a:ext cx="4001729" cy="2055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>
                <a:solidFill>
                  <a:schemeClr val="tx1"/>
                </a:solidFill>
              </a:rPr>
              <a:t>What makes a lesson effective?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F82D35E-78C8-C106-16DE-D11A55DE8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096" y="2616621"/>
            <a:ext cx="5410200" cy="25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3480" y="304800"/>
            <a:ext cx="8229600" cy="5440362"/>
          </a:xfrm>
        </p:spPr>
        <p:txBody>
          <a:bodyPr/>
          <a:lstStyle/>
          <a:p>
            <a:pPr marL="109537" indent="0">
              <a:buNone/>
            </a:pPr>
            <a:r>
              <a:rPr lang="en-US" sz="5400" dirty="0"/>
              <a:t>Chunking</a:t>
            </a:r>
          </a:p>
          <a:p>
            <a:pPr marL="109537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475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876C-0D02-FCE9-7062-BED4722A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1" y="914400"/>
            <a:ext cx="6291103" cy="932154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Ticket in the 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D405-908F-1ECE-AC7C-93BF517B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593" y="2308636"/>
            <a:ext cx="8050810" cy="9321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do you know about how people learn?</a:t>
            </a:r>
          </a:p>
          <a:p>
            <a:pPr marL="0" indent="0">
              <a:buNone/>
            </a:pPr>
            <a:endParaRPr lang="en-US" sz="24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295B1-6E2D-92D1-F9D9-C9A7C3432A36}"/>
              </a:ext>
            </a:extLst>
          </p:cNvPr>
          <p:cNvSpPr txBox="1"/>
          <p:nvPr/>
        </p:nvSpPr>
        <p:spPr>
          <a:xfrm>
            <a:off x="423933" y="5205742"/>
            <a:ext cx="1134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you are watching this virtually, please post your thoughts in the Chat Box.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7AC6D-3DB4-B560-7C21-0E8E4DE6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46" y="569539"/>
            <a:ext cx="242641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9D0F-CE3D-B5BF-F84E-BFB11927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880B-E5F6-572C-8A85-4E85B4CC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through the provided handout and mark any activities that you might integrate.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be afraid to TWEAK.</a:t>
            </a:r>
          </a:p>
        </p:txBody>
      </p:sp>
    </p:spTree>
    <p:extLst>
      <p:ext uri="{BB962C8B-B14F-4D97-AF65-F5344CB8AC3E}">
        <p14:creationId xmlns:p14="http://schemas.microsoft.com/office/powerpoint/2010/main" val="199874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94B03-05D1-5A7E-923F-4CB5AC93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637125"/>
            <a:ext cx="4079295" cy="52563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Infusing active strategies for more effective lessons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2E47B27-3782-F1C1-CDE3-B4F4DF6A9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58355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58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813D3-D91F-502F-FCB6-AE7D3840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49" y="580451"/>
            <a:ext cx="1821929" cy="182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6AF61-A94F-287F-1947-446C9A9E5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78" y="492180"/>
            <a:ext cx="2248873" cy="182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192C7-C50C-A78F-289C-3C281D79DA68}"/>
              </a:ext>
            </a:extLst>
          </p:cNvPr>
          <p:cNvSpPr txBox="1"/>
          <p:nvPr/>
        </p:nvSpPr>
        <p:spPr>
          <a:xfrm>
            <a:off x="3020347" y="2052500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Black" panose="02040A04050005020304" pitchFamily="18" charset="0"/>
              </a:rPr>
              <a:t>GOTS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53D92-89C0-C4F7-F32D-E748574600C9}"/>
              </a:ext>
            </a:extLst>
          </p:cNvPr>
          <p:cNvSpPr txBox="1"/>
          <p:nvPr/>
        </p:nvSpPr>
        <p:spPr>
          <a:xfrm>
            <a:off x="7170433" y="2052500"/>
            <a:ext cx="154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Black" panose="02040A04050005020304" pitchFamily="18" charset="0"/>
              </a:rPr>
              <a:t>WANTS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8A970B7-F693-67AE-119F-8A3E0278F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are virtual, please use the chat box to record your thoughts</a:t>
            </a:r>
          </a:p>
        </p:txBody>
      </p:sp>
    </p:spTree>
    <p:extLst>
      <p:ext uri="{BB962C8B-B14F-4D97-AF65-F5344CB8AC3E}">
        <p14:creationId xmlns:p14="http://schemas.microsoft.com/office/powerpoint/2010/main" val="9388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130-C8CA-CDA6-BC8B-7D64F3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7599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 dirty="0">
                <a:solidFill>
                  <a:schemeClr val="tx1"/>
                </a:solidFill>
              </a:rPr>
              <a:t>Draw a picture of learning</a:t>
            </a:r>
          </a:p>
        </p:txBody>
      </p:sp>
      <p:pic>
        <p:nvPicPr>
          <p:cNvPr id="6" name="Content Placeholder 5" descr="Pencil on sticky note">
            <a:extLst>
              <a:ext uri="{FF2B5EF4-FFF2-40B4-BE49-F238E27FC236}">
                <a16:creationId xmlns:a16="http://schemas.microsoft.com/office/drawing/2014/main" id="{E511325E-AF59-4C01-4152-10E71DEE6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98" y="932016"/>
            <a:ext cx="3659140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130-C8CA-CDA6-BC8B-7D64F3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learning?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FDEBA-2D3B-C49D-751A-83F9CF72A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13" r="2" b="2"/>
          <a:stretch/>
        </p:blipFill>
        <p:spPr>
          <a:xfrm>
            <a:off x="4506686" y="352256"/>
            <a:ext cx="7051037" cy="630558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10A92BD-229C-2976-42F3-970EB4997250}"/>
              </a:ext>
            </a:extLst>
          </p:cNvPr>
          <p:cNvSpPr txBox="1">
            <a:spLocks/>
          </p:cNvSpPr>
          <p:nvPr/>
        </p:nvSpPr>
        <p:spPr>
          <a:xfrm>
            <a:off x="0" y="5646886"/>
            <a:ext cx="4506686" cy="114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Smilkstein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R. (2011).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We’re born to learn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(2</a:t>
            </a:r>
            <a:r>
              <a:rPr kumimoji="0" lang="en-US" sz="2400" b="1" i="0" u="none" strike="noStrike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Ed). Corwin</a:t>
            </a:r>
          </a:p>
        </p:txBody>
      </p:sp>
    </p:spTree>
    <p:extLst>
      <p:ext uri="{BB962C8B-B14F-4D97-AF65-F5344CB8AC3E}">
        <p14:creationId xmlns:p14="http://schemas.microsoft.com/office/powerpoint/2010/main" val="226719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43923_network_neurons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5392" y="1168285"/>
            <a:ext cx="4696624" cy="3522468"/>
          </a:xfrm>
          <a:prstGeom prst="rect">
            <a:avLst/>
          </a:prstGeom>
        </p:spPr>
      </p:pic>
      <p:pic>
        <p:nvPicPr>
          <p:cNvPr id="6" name="Picture 5" descr="802158_grass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295401"/>
            <a:ext cx="2472932" cy="2464689"/>
          </a:xfrm>
          <a:prstGeom prst="rect">
            <a:avLst/>
          </a:prstGeom>
        </p:spPr>
      </p:pic>
      <p:pic>
        <p:nvPicPr>
          <p:cNvPr id="7" name="Picture 6" descr="roadway in grassland.jpg"/>
          <p:cNvPicPr>
            <a:picLocks noChangeAspect="1"/>
          </p:cNvPicPr>
          <p:nvPr/>
        </p:nvPicPr>
        <p:blipFill>
          <a:blip r:embed="rId5" cstate="print"/>
          <a:srcRect t="38000" r="23368" b="23600"/>
          <a:stretch>
            <a:fillRect/>
          </a:stretch>
        </p:blipFill>
        <p:spPr>
          <a:xfrm>
            <a:off x="6705600" y="4267200"/>
            <a:ext cx="2965450" cy="19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548" y="284176"/>
            <a:ext cx="11532636" cy="1508760"/>
          </a:xfrm>
        </p:spPr>
        <p:txBody>
          <a:bodyPr>
            <a:normAutofit/>
          </a:bodyPr>
          <a:lstStyle/>
          <a:p>
            <a:r>
              <a:rPr lang="en-US" dirty="0"/>
              <a:t>Dendrites, synapses and neural networks……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09537" indent="0">
              <a:buNone/>
            </a:pPr>
            <a:r>
              <a:rPr lang="en-US" sz="2800" dirty="0"/>
              <a:t>1. Grow only from what is already there</a:t>
            </a:r>
          </a:p>
          <a:p>
            <a:pPr marL="109537" indent="0">
              <a:buNone/>
            </a:pPr>
            <a:r>
              <a:rPr lang="en-US" sz="2800" dirty="0"/>
              <a:t>2. Grow from what is actively, personally, and specifically experienced</a:t>
            </a:r>
          </a:p>
          <a:p>
            <a:pPr marL="109537" indent="0">
              <a:buNone/>
            </a:pPr>
            <a:r>
              <a:rPr lang="en-US" sz="2800" dirty="0"/>
              <a:t>3. Grow from stimulating experiences</a:t>
            </a:r>
          </a:p>
          <a:p>
            <a:pPr marL="109537" indent="0">
              <a:buNone/>
            </a:pPr>
            <a:r>
              <a:rPr lang="en-US" sz="2800" dirty="0"/>
              <a:t>____________________________________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dirty="0"/>
              <a:t>4. Use it or lose it (pruning)</a:t>
            </a:r>
          </a:p>
          <a:p>
            <a:endParaRPr lang="en-US" dirty="0"/>
          </a:p>
        </p:txBody>
      </p:sp>
      <p:pic>
        <p:nvPicPr>
          <p:cNvPr id="6" name="Picture 5" descr="Small plant growing on soil">
            <a:extLst>
              <a:ext uri="{FF2B5EF4-FFF2-40B4-BE49-F238E27FC236}">
                <a16:creationId xmlns:a16="http://schemas.microsoft.com/office/drawing/2014/main" id="{210BC735-87E7-CE55-DDAB-98DA63A8C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9" r="24303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8A43B-5E98-457F-A5EC-50596E416921}"/>
              </a:ext>
            </a:extLst>
          </p:cNvPr>
          <p:cNvSpPr txBox="1"/>
          <p:nvPr/>
        </p:nvSpPr>
        <p:spPr>
          <a:xfrm>
            <a:off x="5423025" y="1038556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Think-Pair-Share or In the Chat Box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What are the implications of each of these statements?</a:t>
            </a:r>
          </a:p>
        </p:txBody>
      </p:sp>
    </p:spTree>
    <p:extLst>
      <p:ext uri="{BB962C8B-B14F-4D97-AF65-F5344CB8AC3E}">
        <p14:creationId xmlns:p14="http://schemas.microsoft.com/office/powerpoint/2010/main" val="366542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6" y="0"/>
            <a:ext cx="10515600" cy="1325563"/>
          </a:xfrm>
        </p:spPr>
        <p:txBody>
          <a:bodyPr/>
          <a:lstStyle/>
          <a:p>
            <a:r>
              <a:rPr lang="en-US" dirty="0"/>
              <a:t>The Learning Pyramid</a:t>
            </a:r>
          </a:p>
        </p:txBody>
      </p:sp>
      <p:pic>
        <p:nvPicPr>
          <p:cNvPr id="4" name="Content Placeholder 3" descr="Library Grits: Personalising the learning journal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55" y="923855"/>
            <a:ext cx="7770851" cy="5765470"/>
          </a:xfrm>
        </p:spPr>
      </p:pic>
    </p:spTree>
    <p:extLst>
      <p:ext uri="{BB962C8B-B14F-4D97-AF65-F5344CB8AC3E}">
        <p14:creationId xmlns:p14="http://schemas.microsoft.com/office/powerpoint/2010/main" val="380251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22FA-AC07-66AD-6B46-E2BEE340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72" y="161039"/>
            <a:ext cx="9256255" cy="1667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spc="150" dirty="0">
                <a:solidFill>
                  <a:schemeClr val="tx2"/>
                </a:solidFill>
              </a:rPr>
              <a:t>What is ACTIVE learning?</a:t>
            </a:r>
          </a:p>
        </p:txBody>
      </p:sp>
    </p:spTree>
    <p:extLst>
      <p:ext uri="{BB962C8B-B14F-4D97-AF65-F5344CB8AC3E}">
        <p14:creationId xmlns:p14="http://schemas.microsoft.com/office/powerpoint/2010/main" val="185218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1888"/>
          </a:xfrm>
        </p:spPr>
        <p:txBody>
          <a:bodyPr/>
          <a:lstStyle/>
          <a:p>
            <a:r>
              <a:rPr lang="en-US" dirty="0"/>
              <a:t>Engaging students mentally, emotionally, or physically in the construction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2936846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10016</TotalTime>
  <Words>858</Words>
  <Application>Microsoft Office PowerPoint</Application>
  <PresentationFormat>Widescreen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Amasis MT Pro Black</vt:lpstr>
      <vt:lpstr>Arial</vt:lpstr>
      <vt:lpstr>Calibri</vt:lpstr>
      <vt:lpstr>Calibri Light</vt:lpstr>
      <vt:lpstr>Office Theme</vt:lpstr>
      <vt:lpstr>Clarity</vt:lpstr>
      <vt:lpstr>Retrospect</vt:lpstr>
      <vt:lpstr>PowerPoint Presentation</vt:lpstr>
      <vt:lpstr>Ticket in the door</vt:lpstr>
      <vt:lpstr>Draw a picture of learning</vt:lpstr>
      <vt:lpstr>What is learning?</vt:lpstr>
      <vt:lpstr>PowerPoint Presentation</vt:lpstr>
      <vt:lpstr>Dendrites, synapses and neural networks……</vt:lpstr>
      <vt:lpstr>The Learning Pyramid</vt:lpstr>
      <vt:lpstr>What is ACTIVE learning?</vt:lpstr>
      <vt:lpstr>Engaging students mentally, emotionally, or physically in the construction of knowledge</vt:lpstr>
      <vt:lpstr>Three Dimensions of Active Learning</vt:lpstr>
      <vt:lpstr>Intellectually Active Learning</vt:lpstr>
      <vt:lpstr>Socially Active Learning</vt:lpstr>
      <vt:lpstr>Physically Active Learning</vt:lpstr>
      <vt:lpstr>Goes without Saying…</vt:lpstr>
      <vt:lpstr>Sage on the Stage versus Guide on the Side</vt:lpstr>
      <vt:lpstr>PowerPoint Presentation</vt:lpstr>
      <vt:lpstr>PowerPoint Presentation</vt:lpstr>
      <vt:lpstr>What makes a lesson effective?</vt:lpstr>
      <vt:lpstr>PowerPoint Presentation</vt:lpstr>
      <vt:lpstr>Interactive Strategies </vt:lpstr>
      <vt:lpstr>Infusing active strategies for more effective lessons</vt:lpstr>
      <vt:lpstr>PowerPoint Presentation</vt:lpstr>
    </vt:vector>
  </TitlesOfParts>
  <Company>Campbell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Roukema, Lorae</dc:creator>
  <cp:lastModifiedBy>Roukema, Lorae</cp:lastModifiedBy>
  <cp:revision>9</cp:revision>
  <cp:lastPrinted>2023-02-21T15:47:01Z</cp:lastPrinted>
  <dcterms:created xsi:type="dcterms:W3CDTF">2023-02-07T17:18:21Z</dcterms:created>
  <dcterms:modified xsi:type="dcterms:W3CDTF">2023-04-04T13:26:01Z</dcterms:modified>
</cp:coreProperties>
</file>